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88163" cy="100203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01698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B648FAA3-E544-49DE-8D29-B7BC3A13AFA6}" type="datetimeFigureOut">
              <a:rPr lang="en-IE" smtClean="0"/>
              <a:t>21/11/2012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01698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4EC1B3AB-0517-4CD2-83EE-01B5BF322E7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5463821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4DF3FB61-0357-4908-9512-5EBE2177AA9A}" type="datetimeFigureOut">
              <a:rPr lang="en-IE" smtClean="0"/>
              <a:t>21/11/2012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08563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17" y="4759643"/>
            <a:ext cx="5510530" cy="4509135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698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39023DC5-AE1C-4543-9358-177C74119CC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6029092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E47A9-C34E-47CA-A966-FA2B7A959A65}" type="datetime1">
              <a:rPr lang="en-IE" smtClean="0"/>
              <a:t>21/11/2012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Activities - Compariatives &amp; Superlatives</a:t>
            </a:r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B5DA5-FD04-45CD-AA77-23E916C8E68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92781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66AD3-268C-4D89-B074-1D12F59DFC62}" type="datetime1">
              <a:rPr lang="en-IE" smtClean="0"/>
              <a:t>21/11/2012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Activities - Compariatives &amp; Superlatives</a:t>
            </a:r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B5DA5-FD04-45CD-AA77-23E916C8E68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589163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BB512-41AE-4674-9FE2-3F4105AAA3DF}" type="datetime1">
              <a:rPr lang="en-IE" smtClean="0"/>
              <a:t>21/11/2012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Activities - Compariatives &amp; Superlatives</a:t>
            </a:r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B5DA5-FD04-45CD-AA77-23E916C8E68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17004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E541D-F297-4ADF-B77D-ABA0EDF7EAE6}" type="datetime1">
              <a:rPr lang="en-IE" smtClean="0"/>
              <a:t>21/11/2012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Activities - Compariatives &amp; Superlatives</a:t>
            </a:r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B5DA5-FD04-45CD-AA77-23E916C8E68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197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ADA33-2C8E-4C07-BD1D-6CAAFD759942}" type="datetime1">
              <a:rPr lang="en-IE" smtClean="0"/>
              <a:t>21/11/2012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Activities - Compariatives &amp; Superlatives</a:t>
            </a:r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B5DA5-FD04-45CD-AA77-23E916C8E68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00207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34CC8-169E-440D-BBE2-EDC385CD0F7A}" type="datetime1">
              <a:rPr lang="en-IE" smtClean="0"/>
              <a:t>21/11/2012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Activities - Compariatives &amp; Superlatives</a:t>
            </a:r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B5DA5-FD04-45CD-AA77-23E916C8E68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756160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47C3E-2717-4A88-B29B-97C52FAAC927}" type="datetime1">
              <a:rPr lang="en-IE" smtClean="0"/>
              <a:t>21/11/2012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Activities - Compariatives &amp; Superlatives</a:t>
            </a:r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B5DA5-FD04-45CD-AA77-23E916C8E68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00500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13A59-9610-4213-9D18-0AA9A5B14C32}" type="datetime1">
              <a:rPr lang="en-IE" smtClean="0"/>
              <a:t>21/11/2012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Activities - Compariatives &amp; Superlatives</a:t>
            </a: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B5DA5-FD04-45CD-AA77-23E916C8E68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0786221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80D98-85E8-4020-B326-32BB4E34408C}" type="datetime1">
              <a:rPr lang="en-IE" smtClean="0"/>
              <a:t>21/11/2012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Activities - Compariatives &amp; Superlatives</a:t>
            </a:r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B5DA5-FD04-45CD-AA77-23E916C8E68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085411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7F044-8624-4D62-A4F8-D153DB00917B}" type="datetime1">
              <a:rPr lang="en-IE" smtClean="0"/>
              <a:t>21/11/2012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Activities - Compariatives &amp; Superlatives</a:t>
            </a:r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B5DA5-FD04-45CD-AA77-23E916C8E68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1136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F26A6-8D3E-4CD1-AAA6-2667EC1938A3}" type="datetime1">
              <a:rPr lang="en-IE" smtClean="0"/>
              <a:t>21/11/2012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Activities - Compariatives &amp; Superlatives</a:t>
            </a:r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B5DA5-FD04-45CD-AA77-23E916C8E68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61714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1FB98F-28B6-422E-BB79-D4CF863F88A6}" type="datetime1">
              <a:rPr lang="en-IE" smtClean="0"/>
              <a:t>21/11/2012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IE" smtClean="0"/>
              <a:t>Activities - Compariatives &amp; Superlatives</a:t>
            </a:r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DB5DA5-FD04-45CD-AA77-23E916C8E68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79457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E" dirty="0" smtClean="0"/>
              <a:t>Activities – Comparatives &amp; Superlatives</a:t>
            </a:r>
            <a:endParaRPr lang="en-I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Activities - Compariatives &amp; Superlatives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2ABBF-7AFB-4AF8-BBEA-6E7D10A7A115}" type="datetime1">
              <a:rPr lang="en-IE" smtClean="0"/>
              <a:t>21/11/2012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81619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The people in the room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E" dirty="0" smtClean="0"/>
              <a:t>Make as many true sentences – comparing each other.</a:t>
            </a:r>
          </a:p>
          <a:p>
            <a:pPr marL="514350" indent="-514350">
              <a:buFont typeface="+mj-lt"/>
              <a:buAutoNum type="arabicPeriod"/>
            </a:pPr>
            <a:r>
              <a:rPr lang="en-IE" dirty="0" smtClean="0"/>
              <a:t>Lives close to the school</a:t>
            </a:r>
          </a:p>
          <a:p>
            <a:pPr marL="514350" indent="-514350">
              <a:buFont typeface="+mj-lt"/>
              <a:buAutoNum type="arabicPeriod"/>
            </a:pPr>
            <a:r>
              <a:rPr lang="en-IE" dirty="0" smtClean="0"/>
              <a:t>Has a big family</a:t>
            </a:r>
          </a:p>
          <a:p>
            <a:pPr marL="514350" indent="-514350">
              <a:buFont typeface="+mj-lt"/>
              <a:buAutoNum type="arabicPeriod"/>
            </a:pPr>
            <a:r>
              <a:rPr lang="en-IE" dirty="0" smtClean="0"/>
              <a:t>Young</a:t>
            </a:r>
          </a:p>
          <a:p>
            <a:pPr marL="514350" indent="-514350">
              <a:buFont typeface="+mj-lt"/>
              <a:buAutoNum type="arabicPeriod"/>
            </a:pPr>
            <a:r>
              <a:rPr lang="en-IE" dirty="0" smtClean="0"/>
              <a:t>Has been learning English long</a:t>
            </a:r>
          </a:p>
          <a:p>
            <a:pPr marL="514350" indent="-514350">
              <a:buFont typeface="+mj-lt"/>
              <a:buAutoNum type="arabicPeriod"/>
            </a:pPr>
            <a:r>
              <a:rPr lang="en-IE" dirty="0" smtClean="0"/>
              <a:t>Gets up early</a:t>
            </a:r>
          </a:p>
          <a:p>
            <a:pPr marL="514350" indent="-514350">
              <a:buFont typeface="+mj-lt"/>
              <a:buAutoNum type="arabicPeriod"/>
            </a:pPr>
            <a:r>
              <a:rPr lang="en-IE" dirty="0" smtClean="0"/>
              <a:t>Goes to bed late</a:t>
            </a:r>
          </a:p>
          <a:p>
            <a:pPr marL="514350" indent="-514350">
              <a:buFont typeface="+mj-lt"/>
              <a:buAutoNum type="arabicPeriod"/>
            </a:pPr>
            <a:r>
              <a:rPr lang="en-IE" dirty="0" smtClean="0"/>
              <a:t>E.g. Ryo lives closer to the school than Sae and Gil.</a:t>
            </a:r>
            <a:endParaRPr lang="en-I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Activities - Compariatives &amp; Superlatives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89356-F91A-433A-B9BF-AB65A9243FA0}" type="datetime1">
              <a:rPr lang="en-IE" smtClean="0"/>
              <a:t>21/11/2012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76649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Activity: My Family</a:t>
            </a:r>
            <a:endParaRPr lang="en-IE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54454954"/>
              </p:ext>
            </p:extLst>
          </p:nvPr>
        </p:nvGraphicFramePr>
        <p:xfrm>
          <a:off x="457200" y="1268760"/>
          <a:ext cx="8435280" cy="52565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7640"/>
                <a:gridCol w="4217640"/>
              </a:tblGrid>
              <a:tr h="876097">
                <a:tc>
                  <a:txBody>
                    <a:bodyPr/>
                    <a:lstStyle/>
                    <a:p>
                      <a:r>
                        <a:rPr lang="en-IE" dirty="0" smtClean="0">
                          <a:solidFill>
                            <a:schemeClr val="tx1"/>
                          </a:solidFill>
                        </a:rPr>
                        <a:t>The oldest person in my family</a:t>
                      </a:r>
                      <a:endParaRPr lang="en-I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/>
                </a:tc>
              </a:tr>
              <a:tr h="876097">
                <a:tc>
                  <a:txBody>
                    <a:bodyPr/>
                    <a:lstStyle/>
                    <a:p>
                      <a:r>
                        <a:rPr lang="en-IE" dirty="0" smtClean="0">
                          <a:solidFill>
                            <a:schemeClr val="tx1"/>
                          </a:solidFill>
                        </a:rPr>
                        <a:t>The youngest person in my</a:t>
                      </a:r>
                      <a:r>
                        <a:rPr lang="en-IE" baseline="0" dirty="0" smtClean="0">
                          <a:solidFill>
                            <a:schemeClr val="tx1"/>
                          </a:solidFill>
                        </a:rPr>
                        <a:t> family</a:t>
                      </a:r>
                      <a:endParaRPr lang="en-I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/>
                </a:tc>
              </a:tr>
              <a:tr h="876097">
                <a:tc>
                  <a:txBody>
                    <a:bodyPr/>
                    <a:lstStyle/>
                    <a:p>
                      <a:r>
                        <a:rPr lang="en-IE" dirty="0" smtClean="0">
                          <a:solidFill>
                            <a:schemeClr val="tx1"/>
                          </a:solidFill>
                        </a:rPr>
                        <a:t>The friendliest person in my family</a:t>
                      </a:r>
                      <a:endParaRPr lang="en-I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/>
                </a:tc>
              </a:tr>
              <a:tr h="876097">
                <a:tc>
                  <a:txBody>
                    <a:bodyPr/>
                    <a:lstStyle/>
                    <a:p>
                      <a:r>
                        <a:rPr lang="en-IE" dirty="0" smtClean="0">
                          <a:solidFill>
                            <a:schemeClr val="tx1"/>
                          </a:solidFill>
                        </a:rPr>
                        <a:t>The nicest</a:t>
                      </a:r>
                      <a:r>
                        <a:rPr lang="en-IE" baseline="0" dirty="0" smtClean="0">
                          <a:solidFill>
                            <a:schemeClr val="tx1"/>
                          </a:solidFill>
                        </a:rPr>
                        <a:t> person in my family</a:t>
                      </a:r>
                      <a:endParaRPr lang="en-I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</a:tr>
              <a:tr h="876097">
                <a:tc>
                  <a:txBody>
                    <a:bodyPr/>
                    <a:lstStyle/>
                    <a:p>
                      <a:r>
                        <a:rPr lang="en-IE" dirty="0" smtClean="0">
                          <a:solidFill>
                            <a:schemeClr val="tx1"/>
                          </a:solidFill>
                        </a:rPr>
                        <a:t>The funniest person in my family</a:t>
                      </a:r>
                      <a:endParaRPr lang="en-I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</a:tr>
              <a:tr h="876097">
                <a:tc>
                  <a:txBody>
                    <a:bodyPr/>
                    <a:lstStyle/>
                    <a:p>
                      <a:r>
                        <a:rPr lang="en-IE" dirty="0" smtClean="0">
                          <a:solidFill>
                            <a:schemeClr val="tx1"/>
                          </a:solidFill>
                        </a:rPr>
                        <a:t>The meanest person</a:t>
                      </a:r>
                      <a:r>
                        <a:rPr lang="en-IE" baseline="0" dirty="0" smtClean="0">
                          <a:solidFill>
                            <a:schemeClr val="tx1"/>
                          </a:solidFill>
                        </a:rPr>
                        <a:t> in my family </a:t>
                      </a:r>
                      <a:r>
                        <a:rPr lang="en-IE" baseline="0" dirty="0" err="1" smtClean="0">
                          <a:solidFill>
                            <a:schemeClr val="tx1"/>
                          </a:solidFill>
                        </a:rPr>
                        <a:t>etc</a:t>
                      </a:r>
                      <a:endParaRPr lang="en-I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Activities - Compariatives &amp; Superlatives</a:t>
            </a:r>
            <a:endParaRPr lang="en-IE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50F91-C1FE-4E25-A593-4EC60B00AFB1}" type="datetime1">
              <a:rPr lang="en-IE" smtClean="0"/>
              <a:t>21/11/2012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60823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Mobile Phones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IE" dirty="0" smtClean="0"/>
              <a:t>When did you buy it?</a:t>
            </a:r>
          </a:p>
          <a:p>
            <a:r>
              <a:rPr lang="en-IE" dirty="0" smtClean="0"/>
              <a:t>How much did it cost?</a:t>
            </a:r>
          </a:p>
          <a:p>
            <a:r>
              <a:rPr lang="en-IE" dirty="0" smtClean="0"/>
              <a:t>What do you like about it?</a:t>
            </a:r>
          </a:p>
          <a:p>
            <a:r>
              <a:rPr lang="en-IE" dirty="0" smtClean="0"/>
              <a:t>Say eight sentences comparing the different phones.</a:t>
            </a:r>
          </a:p>
          <a:p>
            <a:pPr marL="0" indent="0">
              <a:buNone/>
            </a:pPr>
            <a:r>
              <a:rPr lang="en-IE" dirty="0" err="1" smtClean="0"/>
              <a:t>e.g.Ryo’s</a:t>
            </a:r>
            <a:r>
              <a:rPr lang="en-IE" dirty="0" smtClean="0"/>
              <a:t> phone is bigger than mine</a:t>
            </a:r>
          </a:p>
          <a:p>
            <a:pPr marL="0" indent="0">
              <a:buNone/>
            </a:pPr>
            <a:r>
              <a:rPr lang="en-IE" dirty="0" err="1" smtClean="0"/>
              <a:t>e.g.Sae’s</a:t>
            </a:r>
            <a:r>
              <a:rPr lang="en-IE" dirty="0" smtClean="0"/>
              <a:t> phone was cheaper than Gil’s</a:t>
            </a:r>
          </a:p>
          <a:p>
            <a:pPr marL="0" indent="0">
              <a:buNone/>
            </a:pPr>
            <a:r>
              <a:rPr lang="en-IE" dirty="0" err="1" smtClean="0"/>
              <a:t>e.g.Gil’s</a:t>
            </a:r>
            <a:r>
              <a:rPr lang="en-IE" dirty="0" smtClean="0"/>
              <a:t> phone is more interesting than Ryo’s</a:t>
            </a:r>
          </a:p>
          <a:p>
            <a:pPr marL="0" indent="0">
              <a:buNone/>
            </a:pPr>
            <a:r>
              <a:rPr lang="en-IE" dirty="0" err="1" smtClean="0"/>
              <a:t>e.g.Ryo’s</a:t>
            </a:r>
            <a:r>
              <a:rPr lang="en-IE" dirty="0" smtClean="0"/>
              <a:t> phone is the most interesting.</a:t>
            </a:r>
            <a:endParaRPr lang="en-I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Activities - Compariatives &amp; Superlatives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6F500-0E24-4C49-BA8D-89D5A25921EB}" type="datetime1">
              <a:rPr lang="en-IE" smtClean="0"/>
              <a:t>21/11/2012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575404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IE" sz="4000" dirty="0" smtClean="0"/>
              <a:t>The coldest place I’ve been to</a:t>
            </a:r>
            <a:br>
              <a:rPr lang="en-IE" sz="4000" dirty="0" smtClean="0"/>
            </a:br>
            <a:endParaRPr lang="en-IE" sz="4000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The superlative can regularly go with the present perfect</a:t>
            </a:r>
          </a:p>
          <a:p>
            <a:pPr lvl="1"/>
            <a:r>
              <a:rPr lang="en-IE" dirty="0" smtClean="0"/>
              <a:t>The best film I’ve ever seen was………..</a:t>
            </a:r>
          </a:p>
          <a:p>
            <a:pPr lvl="1"/>
            <a:endParaRPr lang="en-IE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8623371"/>
              </p:ext>
            </p:extLst>
          </p:nvPr>
        </p:nvGraphicFramePr>
        <p:xfrm>
          <a:off x="395536" y="3573016"/>
          <a:ext cx="8352928" cy="20218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680520"/>
                <a:gridCol w="3672408"/>
              </a:tblGrid>
              <a:tr h="370840">
                <a:tc>
                  <a:txBody>
                    <a:bodyPr/>
                    <a:lstStyle/>
                    <a:p>
                      <a:r>
                        <a:rPr lang="en-IE" dirty="0" smtClean="0"/>
                        <a:t>The coldest</a:t>
                      </a:r>
                      <a:r>
                        <a:rPr lang="en-IE" baseline="0" dirty="0" smtClean="0"/>
                        <a:t> place I’ve been to was…..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 smtClean="0"/>
                        <a:t>The coldest place I have been to was St.</a:t>
                      </a:r>
                      <a:r>
                        <a:rPr lang="en-IE" baseline="0" dirty="0" smtClean="0"/>
                        <a:t> Petersburg</a:t>
                      </a:r>
                      <a:endParaRPr lang="en-I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IE" dirty="0" smtClean="0"/>
                        <a:t>The hottest place I’ve ever visited was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IE" dirty="0" smtClean="0"/>
                        <a:t>The worst storm I’ve ever seen was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IE" dirty="0" smtClean="0"/>
                        <a:t>The strangest weather I’ve ever experienced was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Activities - Compariatives &amp; Superlatives</a:t>
            </a:r>
            <a:endParaRPr lang="en-IE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23E46-2DD4-4C9D-98D1-F03F3CC83748}" type="datetime1">
              <a:rPr lang="en-IE" smtClean="0"/>
              <a:t>21/11/2012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232424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Emotional Experiences</a:t>
            </a:r>
            <a:endParaRPr lang="en-IE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81283286"/>
              </p:ext>
            </p:extLst>
          </p:nvPr>
        </p:nvGraphicFramePr>
        <p:xfrm>
          <a:off x="457200" y="1844825"/>
          <a:ext cx="8363272" cy="432048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496530"/>
                <a:gridCol w="3866742"/>
              </a:tblGrid>
              <a:tr h="1426947">
                <a:tc>
                  <a:txBody>
                    <a:bodyPr/>
                    <a:lstStyle/>
                    <a:p>
                      <a:r>
                        <a:rPr lang="en-IE" sz="2000" dirty="0" smtClean="0"/>
                        <a:t>The most frightened</a:t>
                      </a:r>
                      <a:r>
                        <a:rPr lang="en-IE" sz="2000" baseline="0" dirty="0" smtClean="0"/>
                        <a:t> I’ve ever been</a:t>
                      </a:r>
                      <a:endParaRPr lang="en-I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/>
                </a:tc>
              </a:tr>
              <a:tr h="1446767">
                <a:tc>
                  <a:txBody>
                    <a:bodyPr/>
                    <a:lstStyle/>
                    <a:p>
                      <a:r>
                        <a:rPr lang="en-IE" sz="2000" dirty="0" smtClean="0"/>
                        <a:t>The happiest</a:t>
                      </a:r>
                      <a:r>
                        <a:rPr lang="en-IE" sz="2000" baseline="0" dirty="0" smtClean="0"/>
                        <a:t> moment I’ve ever had</a:t>
                      </a:r>
                      <a:endParaRPr lang="en-I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/>
                </a:tc>
              </a:tr>
              <a:tr h="1446767">
                <a:tc>
                  <a:txBody>
                    <a:bodyPr/>
                    <a:lstStyle/>
                    <a:p>
                      <a:r>
                        <a:rPr lang="en-IE" sz="2000" dirty="0" smtClean="0"/>
                        <a:t>The most nervous</a:t>
                      </a:r>
                      <a:r>
                        <a:rPr lang="en-IE" sz="2000" baseline="0" dirty="0" smtClean="0"/>
                        <a:t> I’ve ever been</a:t>
                      </a:r>
                      <a:endParaRPr lang="en-I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Activities - Compariatives &amp; Superlatives</a:t>
            </a:r>
            <a:endParaRPr lang="en-IE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2A431-1229-4D9C-A32B-740A741094BE}" type="datetime1">
              <a:rPr lang="en-IE" smtClean="0"/>
              <a:t>21/11/2012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270516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en-IE" sz="3600" dirty="0" smtClean="0"/>
              <a:t>Musical Experiences</a:t>
            </a:r>
            <a:endParaRPr lang="en-IE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6422589"/>
              </p:ext>
            </p:extLst>
          </p:nvPr>
        </p:nvGraphicFramePr>
        <p:xfrm>
          <a:off x="467544" y="980728"/>
          <a:ext cx="8280920" cy="5400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452253"/>
                <a:gridCol w="3828667"/>
              </a:tblGrid>
              <a:tr h="1336230">
                <a:tc>
                  <a:txBody>
                    <a:bodyPr/>
                    <a:lstStyle/>
                    <a:p>
                      <a:r>
                        <a:rPr lang="en-IE" sz="2000" dirty="0" smtClean="0"/>
                        <a:t>The best concert I’ve ever been to……</a:t>
                      </a:r>
                      <a:endParaRPr lang="en-I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/>
                </a:tc>
              </a:tr>
              <a:tr h="1354790">
                <a:tc>
                  <a:txBody>
                    <a:bodyPr/>
                    <a:lstStyle/>
                    <a:p>
                      <a:r>
                        <a:rPr lang="en-IE" sz="2000" dirty="0" smtClean="0"/>
                        <a:t>The worst song I’ve ever heard……</a:t>
                      </a:r>
                      <a:endParaRPr lang="en-I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/>
                </a:tc>
              </a:tr>
              <a:tr h="1354790">
                <a:tc>
                  <a:txBody>
                    <a:bodyPr/>
                    <a:lstStyle/>
                    <a:p>
                      <a:r>
                        <a:rPr lang="en-IE" sz="2000" dirty="0" smtClean="0"/>
                        <a:t>The longest time I’ve ever danced…….</a:t>
                      </a:r>
                      <a:endParaRPr lang="en-I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/>
                </a:tc>
              </a:tr>
              <a:tr h="1354790">
                <a:tc>
                  <a:txBody>
                    <a:bodyPr/>
                    <a:lstStyle/>
                    <a:p>
                      <a:r>
                        <a:rPr lang="en-IE" sz="2000" dirty="0" smtClean="0"/>
                        <a:t>The best CD I’ve ever bought…..</a:t>
                      </a:r>
                      <a:endParaRPr lang="en-I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Activities - Compariatives &amp; Superlatives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10BE0-C01B-4BAF-8B43-84B274FD91F6}" type="datetime1">
              <a:rPr lang="en-IE" smtClean="0"/>
              <a:t>21/11/2012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98389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en-IE" sz="3600" dirty="0" smtClean="0"/>
              <a:t>Places in your life</a:t>
            </a:r>
            <a:endParaRPr lang="en-IE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1693091"/>
              </p:ext>
            </p:extLst>
          </p:nvPr>
        </p:nvGraphicFramePr>
        <p:xfrm>
          <a:off x="467544" y="1340768"/>
          <a:ext cx="8280920" cy="40458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452253"/>
                <a:gridCol w="3828667"/>
              </a:tblGrid>
              <a:tr h="1336230">
                <a:tc>
                  <a:txBody>
                    <a:bodyPr/>
                    <a:lstStyle/>
                    <a:p>
                      <a:r>
                        <a:rPr lang="en-IE" sz="2000" dirty="0" smtClean="0"/>
                        <a:t>The most dangerous</a:t>
                      </a:r>
                      <a:r>
                        <a:rPr lang="en-IE" sz="2000" baseline="0" dirty="0" smtClean="0"/>
                        <a:t> place I’ve been to</a:t>
                      </a:r>
                      <a:endParaRPr lang="en-I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/>
                </a:tc>
              </a:tr>
              <a:tr h="1354790">
                <a:tc>
                  <a:txBody>
                    <a:bodyPr/>
                    <a:lstStyle/>
                    <a:p>
                      <a:r>
                        <a:rPr lang="en-IE" sz="2000" dirty="0" smtClean="0"/>
                        <a:t>The cheapest restaurant I’ve eaten in</a:t>
                      </a:r>
                      <a:endParaRPr lang="en-I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/>
                </a:tc>
              </a:tr>
              <a:tr h="1354790">
                <a:tc>
                  <a:txBody>
                    <a:bodyPr/>
                    <a:lstStyle/>
                    <a:p>
                      <a:r>
                        <a:rPr lang="en-IE" sz="2000" dirty="0" smtClean="0"/>
                        <a:t>The most boring town I’ve ever visited</a:t>
                      </a:r>
                      <a:endParaRPr lang="en-I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Activities - Compariatives &amp; Superlatives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D61D7-52CD-4F34-A70E-30784621B153}" type="datetime1">
              <a:rPr lang="en-IE" smtClean="0"/>
              <a:t>21/11/2012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46533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Awards Ceremony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The student with the nicest smile</a:t>
            </a:r>
          </a:p>
          <a:p>
            <a:r>
              <a:rPr lang="en-IE" dirty="0" smtClean="0"/>
              <a:t>The friendliest student</a:t>
            </a:r>
          </a:p>
          <a:p>
            <a:r>
              <a:rPr lang="en-IE" dirty="0" smtClean="0"/>
              <a:t>The hardest working student</a:t>
            </a:r>
          </a:p>
          <a:p>
            <a:r>
              <a:rPr lang="en-IE" dirty="0" smtClean="0"/>
              <a:t>The earliest student</a:t>
            </a:r>
          </a:p>
          <a:p>
            <a:r>
              <a:rPr lang="en-IE" dirty="0" smtClean="0"/>
              <a:t>The best-dressed student</a:t>
            </a:r>
          </a:p>
          <a:p>
            <a:r>
              <a:rPr lang="en-IE" dirty="0" smtClean="0"/>
              <a:t>The most talkative student</a:t>
            </a:r>
          </a:p>
          <a:p>
            <a:r>
              <a:rPr lang="en-IE" dirty="0" smtClean="0"/>
              <a:t>The quietest student.</a:t>
            </a:r>
            <a:endParaRPr lang="en-I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Activities - Compariatives &amp; Superlatives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5BC9A-46FC-45C9-A5D9-B9D43EFAE8A1}" type="datetime1">
              <a:rPr lang="en-IE" smtClean="0"/>
              <a:t>21/11/2012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049891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372</Words>
  <Application>Microsoft Office PowerPoint</Application>
  <PresentationFormat>On-screen Show (4:3)</PresentationFormat>
  <Paragraphs>73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Activities – Comparatives &amp; Superlatives</vt:lpstr>
      <vt:lpstr>The people in the room</vt:lpstr>
      <vt:lpstr>Activity: My Family</vt:lpstr>
      <vt:lpstr>Mobile Phones</vt:lpstr>
      <vt:lpstr>The coldest place I’ve been to </vt:lpstr>
      <vt:lpstr>Emotional Experiences</vt:lpstr>
      <vt:lpstr>Musical Experiences</vt:lpstr>
      <vt:lpstr>Places in your life</vt:lpstr>
      <vt:lpstr>Awards Ceremony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Activities – Comparatives &amp; Superlatives</dc:title>
  <dc:creator>admin</dc:creator>
  <cp:lastModifiedBy>admin</cp:lastModifiedBy>
  <cp:revision>9</cp:revision>
  <cp:lastPrinted>2012-11-21T15:08:24Z</cp:lastPrinted>
  <dcterms:created xsi:type="dcterms:W3CDTF">2012-11-21T11:55:16Z</dcterms:created>
  <dcterms:modified xsi:type="dcterms:W3CDTF">2012-11-21T16:52:57Z</dcterms:modified>
</cp:coreProperties>
</file>