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22" y="5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45F2-A81E-4AF9-8DBA-601B4FEDB607}" type="datetimeFigureOut">
              <a:rPr lang="en-GB" smtClean="0"/>
              <a:t>10/03/2015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715E-8EAE-4AC3-93AB-2785A6058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000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45F2-A81E-4AF9-8DBA-601B4FEDB607}" type="datetimeFigureOut">
              <a:rPr lang="en-GB" smtClean="0"/>
              <a:t>10/03/2015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715E-8EAE-4AC3-93AB-2785A6058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118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45F2-A81E-4AF9-8DBA-601B4FEDB607}" type="datetimeFigureOut">
              <a:rPr lang="en-GB" smtClean="0"/>
              <a:t>10/03/2015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715E-8EAE-4AC3-93AB-2785A6058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423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45F2-A81E-4AF9-8DBA-601B4FEDB607}" type="datetimeFigureOut">
              <a:rPr lang="en-GB" smtClean="0"/>
              <a:t>10/03/2015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715E-8EAE-4AC3-93AB-2785A6058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41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45F2-A81E-4AF9-8DBA-601B4FEDB607}" type="datetimeFigureOut">
              <a:rPr lang="en-GB" smtClean="0"/>
              <a:t>10/03/2015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715E-8EAE-4AC3-93AB-2785A6058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844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45F2-A81E-4AF9-8DBA-601B4FEDB607}" type="datetimeFigureOut">
              <a:rPr lang="en-GB" smtClean="0"/>
              <a:t>10/03/2015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715E-8EAE-4AC3-93AB-2785A6058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689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45F2-A81E-4AF9-8DBA-601B4FEDB607}" type="datetimeFigureOut">
              <a:rPr lang="en-GB" smtClean="0"/>
              <a:t>10/03/2015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715E-8EAE-4AC3-93AB-2785A6058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1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45F2-A81E-4AF9-8DBA-601B4FEDB607}" type="datetimeFigureOut">
              <a:rPr lang="en-GB" smtClean="0"/>
              <a:t>10/03/2015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715E-8EAE-4AC3-93AB-2785A6058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706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45F2-A81E-4AF9-8DBA-601B4FEDB607}" type="datetimeFigureOut">
              <a:rPr lang="en-GB" smtClean="0"/>
              <a:t>10/03/2015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715E-8EAE-4AC3-93AB-2785A6058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617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45F2-A81E-4AF9-8DBA-601B4FEDB607}" type="datetimeFigureOut">
              <a:rPr lang="en-GB" smtClean="0"/>
              <a:t>10/03/2015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715E-8EAE-4AC3-93AB-2785A6058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055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045F2-A81E-4AF9-8DBA-601B4FEDB607}" type="datetimeFigureOut">
              <a:rPr lang="en-GB" smtClean="0"/>
              <a:t>10/03/2015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E715E-8EAE-4AC3-93AB-2785A6058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867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045F2-A81E-4AF9-8DBA-601B4FEDB607}" type="datetimeFigureOut">
              <a:rPr lang="en-GB" smtClean="0"/>
              <a:t>10/03/2015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E715E-8EAE-4AC3-93AB-2785A60581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3323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Adverbs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317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Types of adverbs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/>
              <a:t>Manner</a:t>
            </a:r>
          </a:p>
          <a:p>
            <a:r>
              <a:rPr lang="en-GB" dirty="0" smtClean="0"/>
              <a:t>Frequency</a:t>
            </a:r>
          </a:p>
          <a:p>
            <a:r>
              <a:rPr lang="en-GB" dirty="0" smtClean="0"/>
              <a:t>Time and place</a:t>
            </a:r>
          </a:p>
          <a:p>
            <a:r>
              <a:rPr lang="en-GB" dirty="0" smtClean="0"/>
              <a:t>Relative time</a:t>
            </a:r>
          </a:p>
          <a:p>
            <a:r>
              <a:rPr lang="en-GB" dirty="0" smtClean="0"/>
              <a:t>Degree</a:t>
            </a:r>
          </a:p>
          <a:p>
            <a:r>
              <a:rPr lang="en-GB" dirty="0" smtClean="0"/>
              <a:t>Quantity</a:t>
            </a:r>
          </a:p>
          <a:p>
            <a:r>
              <a:rPr lang="en-GB" dirty="0" smtClean="0"/>
              <a:t>Focusing</a:t>
            </a:r>
          </a:p>
          <a:p>
            <a:r>
              <a:rPr lang="en-GB" dirty="0" smtClean="0"/>
              <a:t>Attitude markers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smtClean="0"/>
              <a:t>Carefully, slowly</a:t>
            </a:r>
          </a:p>
          <a:p>
            <a:r>
              <a:rPr lang="en-GB" dirty="0" smtClean="0"/>
              <a:t>Always, often, never</a:t>
            </a:r>
          </a:p>
          <a:p>
            <a:r>
              <a:rPr lang="en-GB" dirty="0" smtClean="0"/>
              <a:t>Now, here</a:t>
            </a:r>
          </a:p>
          <a:p>
            <a:r>
              <a:rPr lang="en-GB" dirty="0" smtClean="0"/>
              <a:t>Already, recently, soon</a:t>
            </a:r>
          </a:p>
          <a:p>
            <a:r>
              <a:rPr lang="en-GB" dirty="0" smtClean="0"/>
              <a:t>Extremely, rather, very</a:t>
            </a:r>
          </a:p>
          <a:p>
            <a:r>
              <a:rPr lang="en-GB" dirty="0" smtClean="0"/>
              <a:t>A lot, a little</a:t>
            </a:r>
          </a:p>
          <a:p>
            <a:r>
              <a:rPr lang="en-GB" dirty="0" smtClean="0"/>
              <a:t>Even, also, only, particularly</a:t>
            </a:r>
          </a:p>
          <a:p>
            <a:r>
              <a:rPr lang="en-GB" dirty="0" smtClean="0"/>
              <a:t>Apparently, fortunately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5172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AppData\Local\Microsoft\Windows\Temporary Internet Files\Content.IE5\S355PVW3\ADVERB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524" y="116632"/>
            <a:ext cx="9288524" cy="652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>
            <a:off x="5868144" y="4725144"/>
            <a:ext cx="936104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004048" y="1484784"/>
            <a:ext cx="1332148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499738" y="5589240"/>
            <a:ext cx="1080374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987824" y="1412776"/>
            <a:ext cx="792088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195736" y="2780928"/>
            <a:ext cx="648072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123728" y="3717032"/>
            <a:ext cx="1080120" cy="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012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Adverbs of place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Definition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GB" b="1" dirty="0" smtClean="0">
                <a:effectLst/>
              </a:rPr>
              <a:t>Adverbs of place</a:t>
            </a:r>
            <a:r>
              <a:rPr lang="en-GB" dirty="0" smtClean="0">
                <a:effectLst/>
              </a:rPr>
              <a:t> describe where something happens. Most adverbs of place are also used as prepositions. Some commonly used examples include the following:</a:t>
            </a:r>
          </a:p>
          <a:p>
            <a:pPr marL="0" indent="0">
              <a:buNone/>
            </a:pPr>
            <a:r>
              <a:rPr lang="en-GB" i="1" dirty="0" smtClean="0"/>
              <a:t>E.G.I </a:t>
            </a:r>
            <a:r>
              <a:rPr lang="en-GB" i="1" dirty="0" smtClean="0">
                <a:effectLst/>
              </a:rPr>
              <a:t>wanted to go upstairs.</a:t>
            </a:r>
          </a:p>
          <a:p>
            <a:pPr marL="0" indent="0">
              <a:buNone/>
            </a:pPr>
            <a:r>
              <a:rPr lang="en-GB" dirty="0" smtClean="0">
                <a:effectLst/>
              </a:rPr>
              <a:t/>
            </a:r>
            <a:br>
              <a:rPr lang="en-GB" dirty="0" smtClean="0">
                <a:effectLst/>
              </a:rPr>
            </a:br>
            <a:r>
              <a:rPr lang="en-GB" i="1" dirty="0" smtClean="0">
                <a:effectLst/>
              </a:rPr>
              <a:t>She has lived in the city since June.</a:t>
            </a:r>
            <a:r>
              <a:rPr lang="en-GB" dirty="0" smtClean="0">
                <a:effectLst/>
              </a:rPr>
              <a:t> (in the city  prepositional phrase)</a:t>
            </a:r>
          </a:p>
          <a:p>
            <a:endParaRPr lang="en-GB" dirty="0" smtClean="0">
              <a:effectLst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Adverbs of place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2800" dirty="0" smtClean="0">
                <a:effectLst/>
              </a:rPr>
              <a:t>outside</a:t>
            </a:r>
            <a:br>
              <a:rPr lang="en-GB" sz="2800" dirty="0" smtClean="0">
                <a:effectLst/>
              </a:rPr>
            </a:br>
            <a:r>
              <a:rPr lang="en-GB" sz="2800" dirty="0" smtClean="0">
                <a:effectLst/>
              </a:rPr>
              <a:t>somewhere</a:t>
            </a:r>
            <a:br>
              <a:rPr lang="en-GB" sz="2800" dirty="0" smtClean="0">
                <a:effectLst/>
              </a:rPr>
            </a:br>
            <a:r>
              <a:rPr lang="en-GB" sz="2800" dirty="0" smtClean="0">
                <a:effectLst/>
              </a:rPr>
              <a:t>there</a:t>
            </a:r>
            <a:br>
              <a:rPr lang="en-GB" sz="2800" dirty="0" smtClean="0">
                <a:effectLst/>
              </a:rPr>
            </a:br>
            <a:r>
              <a:rPr lang="en-GB" sz="2800" dirty="0" smtClean="0">
                <a:effectLst/>
              </a:rPr>
              <a:t>underground</a:t>
            </a:r>
            <a:br>
              <a:rPr lang="en-GB" sz="2800" dirty="0" smtClean="0">
                <a:effectLst/>
              </a:rPr>
            </a:br>
            <a:r>
              <a:rPr lang="en-GB" sz="2800" dirty="0" smtClean="0">
                <a:effectLst/>
              </a:rPr>
              <a:t>upstairs.</a:t>
            </a:r>
          </a:p>
          <a:p>
            <a:pPr marL="0" indent="0">
              <a:buNone/>
            </a:pPr>
            <a:r>
              <a:rPr lang="en-GB" sz="3100" dirty="0"/>
              <a:t>a</a:t>
            </a:r>
            <a:r>
              <a:rPr lang="en-GB" sz="3100" dirty="0" smtClean="0">
                <a:effectLst/>
              </a:rPr>
              <a:t>broad			</a:t>
            </a:r>
            <a:br>
              <a:rPr lang="en-GB" sz="3100" dirty="0" smtClean="0">
                <a:effectLst/>
              </a:rPr>
            </a:br>
            <a:r>
              <a:rPr lang="en-GB" sz="3100" dirty="0" smtClean="0">
                <a:effectLst/>
              </a:rPr>
              <a:t>anywhere</a:t>
            </a:r>
            <a:br>
              <a:rPr lang="en-GB" sz="3100" dirty="0" smtClean="0">
                <a:effectLst/>
              </a:rPr>
            </a:br>
            <a:r>
              <a:rPr lang="en-GB" sz="3100" dirty="0" smtClean="0">
                <a:effectLst/>
              </a:rPr>
              <a:t>downstairs</a:t>
            </a:r>
            <a:br>
              <a:rPr lang="en-GB" sz="3100" dirty="0" smtClean="0">
                <a:effectLst/>
              </a:rPr>
            </a:br>
            <a:r>
              <a:rPr lang="en-GB" sz="3100" dirty="0" smtClean="0">
                <a:effectLst/>
              </a:rPr>
              <a:t>here</a:t>
            </a:r>
            <a:br>
              <a:rPr lang="en-GB" sz="3100" dirty="0" smtClean="0">
                <a:effectLst/>
              </a:rPr>
            </a:br>
            <a:r>
              <a:rPr lang="en-GB" sz="3100" dirty="0" smtClean="0">
                <a:effectLst/>
              </a:rPr>
              <a:t>home</a:t>
            </a:r>
            <a:br>
              <a:rPr lang="en-GB" sz="3100" dirty="0" smtClean="0">
                <a:effectLst/>
              </a:rPr>
            </a:br>
            <a:r>
              <a:rPr lang="en-GB" sz="3100" dirty="0" smtClean="0">
                <a:effectLst/>
              </a:rPr>
              <a:t>in</a:t>
            </a:r>
            <a:br>
              <a:rPr lang="en-GB" sz="3100" dirty="0" smtClean="0">
                <a:effectLst/>
              </a:rPr>
            </a:br>
            <a:r>
              <a:rPr lang="en-GB" sz="3100" dirty="0" smtClean="0">
                <a:effectLst/>
              </a:rPr>
              <a:t>nowhere</a:t>
            </a:r>
            <a:br>
              <a:rPr lang="en-GB" sz="3100" dirty="0" smtClean="0">
                <a:effectLst/>
              </a:rPr>
            </a:br>
            <a:r>
              <a:rPr lang="en-GB" sz="3100" dirty="0" smtClean="0">
                <a:effectLst/>
              </a:rPr>
              <a:t>out</a:t>
            </a:r>
            <a:br>
              <a:rPr lang="en-GB" sz="3100" dirty="0" smtClean="0">
                <a:effectLst/>
              </a:rPr>
            </a:br>
            <a:endParaRPr lang="en-GB" sz="3100" dirty="0" smtClean="0"/>
          </a:p>
          <a:p>
            <a:endParaRPr lang="en-GB" dirty="0" smtClean="0">
              <a:effectLst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1400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effectLst/>
              </a:rPr>
              <a:t>Adverbs of purpose 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Definition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 smtClean="0">
                <a:effectLst/>
              </a:rPr>
              <a:t>Adverbs of purpose</a:t>
            </a:r>
            <a:r>
              <a:rPr lang="en-GB" dirty="0" smtClean="0">
                <a:effectLst/>
              </a:rPr>
              <a:t> describe why something happens. Here are some common examples: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i="1" dirty="0" smtClean="0">
                <a:effectLst/>
              </a:rPr>
              <a:t>E.G. Jenny walks carefully to avoid falling.</a:t>
            </a:r>
          </a:p>
          <a:p>
            <a:pPr marL="0" indent="0">
              <a:buNone/>
            </a:pPr>
            <a:r>
              <a:rPr lang="en-GB" dirty="0" smtClean="0">
                <a:effectLst/>
              </a:rPr>
              <a:t/>
            </a:r>
            <a:br>
              <a:rPr lang="en-GB" dirty="0" smtClean="0">
                <a:effectLst/>
              </a:rPr>
            </a:br>
            <a:r>
              <a:rPr lang="en-GB" i="1" dirty="0" smtClean="0">
                <a:effectLst/>
              </a:rPr>
              <a:t>Bob accidentally broke the vase.</a:t>
            </a:r>
            <a:endParaRPr lang="en-GB" dirty="0" smtClean="0">
              <a:effectLst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Adverbs of purpose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effectLst/>
              </a:rPr>
              <a:t>so</a:t>
            </a:r>
            <a:br>
              <a:rPr lang="en-GB" dirty="0" smtClean="0">
                <a:effectLst/>
              </a:rPr>
            </a:br>
            <a:r>
              <a:rPr lang="en-GB" dirty="0" err="1" smtClean="0">
                <a:effectLst/>
              </a:rPr>
              <a:t>so</a:t>
            </a:r>
            <a:r>
              <a:rPr lang="en-GB" dirty="0" smtClean="0">
                <a:effectLst/>
              </a:rPr>
              <a:t> that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to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in order to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because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since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accidentally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intentionally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and purposely.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3792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effectLst/>
              </a:rPr>
              <a:t>Adverbs of frequency 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Definition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>
                <a:effectLst/>
              </a:rPr>
              <a:t>Adverbs of frequency</a:t>
            </a:r>
            <a:r>
              <a:rPr lang="en-GB" dirty="0" smtClean="0">
                <a:effectLst/>
              </a:rPr>
              <a:t> describe how often something happens. The following adverbs are commonly used in this way:</a:t>
            </a:r>
          </a:p>
          <a:p>
            <a:pPr marL="0" indent="0">
              <a:buNone/>
            </a:pPr>
            <a:r>
              <a:rPr lang="en-GB" dirty="0" smtClean="0"/>
              <a:t>E.G.</a:t>
            </a:r>
            <a:r>
              <a:rPr lang="en-GB" i="1" dirty="0" smtClean="0">
                <a:effectLst/>
              </a:rPr>
              <a:t> Mackenzie gets a ride from her brother every day.</a:t>
            </a:r>
          </a:p>
          <a:p>
            <a:pPr marL="0" indent="0">
              <a:buNone/>
            </a:pPr>
            <a:r>
              <a:rPr lang="en-GB" dirty="0" smtClean="0">
                <a:effectLst/>
              </a:rPr>
              <a:t/>
            </a:r>
            <a:br>
              <a:rPr lang="en-GB" dirty="0" smtClean="0">
                <a:effectLst/>
              </a:rPr>
            </a:br>
            <a:r>
              <a:rPr lang="en-GB" i="1" dirty="0" smtClean="0">
                <a:effectLst/>
              </a:rPr>
              <a:t>The fish usually swims near the top of its tank</a:t>
            </a:r>
            <a:r>
              <a:rPr lang="en-GB" dirty="0" smtClean="0">
                <a:effectLst/>
              </a:rPr>
              <a:t>.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Adverbs of frequency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effectLst/>
              </a:rPr>
              <a:t>always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every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never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often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rarely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seldom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sometimes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and usually.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9055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effectLst/>
              </a:rPr>
              <a:t>Adverbs of time 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Definition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dirty="0" smtClean="0">
                <a:effectLst/>
              </a:rPr>
              <a:t>Adverbs of time</a:t>
            </a:r>
            <a:r>
              <a:rPr lang="en-GB" dirty="0" smtClean="0">
                <a:effectLst/>
              </a:rPr>
              <a:t> describe when something happens. These examples are commonly used: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E.G. </a:t>
            </a:r>
            <a:r>
              <a:rPr lang="en-GB" i="1" dirty="0" smtClean="0">
                <a:effectLst/>
              </a:rPr>
              <a:t>He came home before dark.</a:t>
            </a:r>
            <a:br>
              <a:rPr lang="en-GB" i="1" dirty="0" smtClean="0">
                <a:effectLst/>
              </a:rPr>
            </a:br>
            <a:r>
              <a:rPr lang="en-GB" i="1" dirty="0" smtClean="0">
                <a:effectLst/>
              </a:rPr>
              <a:t>It will be too dark to play outside soon.</a:t>
            </a:r>
          </a:p>
          <a:p>
            <a:pPr marL="0" indent="0">
              <a:buNone/>
            </a:pPr>
            <a:r>
              <a:rPr lang="en-GB" i="1" dirty="0" smtClean="0">
                <a:effectLst/>
              </a:rPr>
              <a:t/>
            </a:r>
            <a:br>
              <a:rPr lang="en-GB" i="1" dirty="0" smtClean="0">
                <a:effectLst/>
              </a:rPr>
            </a:br>
            <a:r>
              <a:rPr lang="en-GB" i="1" dirty="0" smtClean="0">
                <a:effectLst/>
              </a:rPr>
              <a:t>Jessica finished her supper first.</a:t>
            </a:r>
            <a:br>
              <a:rPr lang="en-GB" i="1" dirty="0" smtClean="0">
                <a:effectLst/>
              </a:rPr>
            </a:br>
            <a:r>
              <a:rPr lang="en-GB" i="1" dirty="0" smtClean="0">
                <a:effectLst/>
              </a:rPr>
              <a:t>Andy left school early.</a:t>
            </a:r>
            <a:endParaRPr lang="en-GB" dirty="0" smtClean="0">
              <a:effectLst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Adverbs of frequency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>
                <a:effectLst/>
              </a:rPr>
              <a:t>after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already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during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finally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just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last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later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next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now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recently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soon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then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tomorrow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when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while</a:t>
            </a:r>
            <a:br>
              <a:rPr lang="en-GB" dirty="0" smtClean="0">
                <a:effectLst/>
              </a:rPr>
            </a:br>
            <a:r>
              <a:rPr lang="en-GB" dirty="0" smtClean="0">
                <a:effectLst/>
              </a:rPr>
              <a:t>and yesterday.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5433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4294967295"/>
          </p:nvPr>
        </p:nvSpPr>
        <p:spPr>
          <a:xfrm>
            <a:off x="0" y="2174875"/>
            <a:ext cx="4040188" cy="39512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i="1" dirty="0" smtClean="0">
                <a:effectLst/>
              </a:rPr>
              <a:t/>
            </a:r>
            <a:br>
              <a:rPr lang="en-GB" i="1" dirty="0" smtClean="0">
                <a:effectLst/>
              </a:rPr>
            </a:br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899592" y="335846"/>
            <a:ext cx="756084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Some adverbs often get overused, such as </a:t>
            </a:r>
            <a:r>
              <a:rPr lang="en-GB" u="sng" dirty="0" smtClean="0">
                <a:solidFill>
                  <a:srgbClr val="FF0000"/>
                </a:solidFill>
              </a:rPr>
              <a:t>very, extremely, and rea</a:t>
            </a:r>
            <a:r>
              <a:rPr lang="en-GB" dirty="0" smtClean="0"/>
              <a:t>lly. Using </a:t>
            </a:r>
            <a:r>
              <a:rPr lang="en-GB" u="sng" dirty="0" smtClean="0">
                <a:solidFill>
                  <a:srgbClr val="FF0000"/>
                </a:solidFill>
              </a:rPr>
              <a:t>there is/are or it is at the beginning of a sentence adds nothing</a:t>
            </a:r>
            <a:r>
              <a:rPr lang="en-GB" dirty="0" smtClean="0"/>
              <a:t>. Sentences with these adverb phrases become wordy, boring, and less clear. Look at some examples:</a:t>
            </a:r>
          </a:p>
          <a:p>
            <a:endParaRPr lang="en-GB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There are many bird species living in the sanctuary. Many bird species live in the sanctuary.</a:t>
            </a:r>
          </a:p>
          <a:p>
            <a:pPr marL="342900" indent="-342900">
              <a:buFont typeface="+mj-lt"/>
              <a:buAutoNum type="arabicPeriod"/>
            </a:pPr>
            <a:endParaRPr lang="en-GB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It is important to hold hands when crossing the street. Holding hands when crossing the street is important.</a:t>
            </a:r>
          </a:p>
          <a:p>
            <a:pPr marL="342900" indent="-342900">
              <a:buFont typeface="+mj-lt"/>
              <a:buAutoNum type="arabicPeriod"/>
            </a:pPr>
            <a:endParaRPr lang="en-GB" dirty="0"/>
          </a:p>
          <a:p>
            <a:pPr marL="342900" indent="-342900">
              <a:buFont typeface="+mj-lt"/>
              <a:buAutoNum type="arabicPeriod"/>
            </a:pPr>
            <a:endParaRPr lang="en-GB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* There may be more than one way to solve the problem. The problem may be solved in more than one way.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59080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Adverbs of completeness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Adverbs of Completeness</a:t>
            </a:r>
          </a:p>
          <a:p>
            <a:r>
              <a:rPr lang="en-GB" dirty="0" smtClean="0"/>
              <a:t>Everywhere</a:t>
            </a:r>
          </a:p>
          <a:p>
            <a:r>
              <a:rPr lang="en-GB" dirty="0" smtClean="0"/>
              <a:t>here</a:t>
            </a:r>
          </a:p>
          <a:p>
            <a:r>
              <a:rPr lang="en-GB" dirty="0" smtClean="0"/>
              <a:t>there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8634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312</Words>
  <Application>Microsoft Office PowerPoint</Application>
  <PresentationFormat>On-screen Show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Adverbs</vt:lpstr>
      <vt:lpstr>PowerPoint Presentation</vt:lpstr>
      <vt:lpstr>PowerPoint Presentation</vt:lpstr>
      <vt:lpstr>Adverbs of place</vt:lpstr>
      <vt:lpstr>Adverbs of purpose </vt:lpstr>
      <vt:lpstr>Adverbs of frequency </vt:lpstr>
      <vt:lpstr>Adverbs of time </vt:lpstr>
      <vt:lpstr>PowerPoint Presentation</vt:lpstr>
      <vt:lpstr>Adverbs of completeness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12</cp:revision>
  <dcterms:created xsi:type="dcterms:W3CDTF">2015-03-10T12:51:03Z</dcterms:created>
  <dcterms:modified xsi:type="dcterms:W3CDTF">2015-03-10T15:08:12Z</dcterms:modified>
</cp:coreProperties>
</file>