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4" r:id="rId3"/>
    <p:sldId id="296" r:id="rId4"/>
    <p:sldId id="295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58" r:id="rId14"/>
    <p:sldId id="281" r:id="rId15"/>
    <p:sldId id="284" r:id="rId16"/>
    <p:sldId id="285" r:id="rId17"/>
    <p:sldId id="283" r:id="rId18"/>
    <p:sldId id="282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59" r:id="rId28"/>
    <p:sldId id="257" r:id="rId29"/>
    <p:sldId id="260" r:id="rId30"/>
    <p:sldId id="261" r:id="rId31"/>
    <p:sldId id="262" r:id="rId32"/>
    <p:sldId id="263" r:id="rId33"/>
    <p:sldId id="264" r:id="rId34"/>
    <p:sldId id="265" r:id="rId35"/>
    <p:sldId id="266" r:id="rId36"/>
    <p:sldId id="267" r:id="rId37"/>
    <p:sldId id="268" r:id="rId38"/>
    <p:sldId id="269" r:id="rId39"/>
    <p:sldId id="270" r:id="rId40"/>
    <p:sldId id="271" r:id="rId41"/>
    <p:sldId id="272" r:id="rId42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06E3CE-84C1-41F8-BF5D-572B91FC3FB1}" type="doc">
      <dgm:prSet loTypeId="urn:microsoft.com/office/officeart/2011/layout/HexagonRadial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0284060-D4FD-4B16-8717-D179984075FB}">
      <dgm:prSet phldrT="[Text]"/>
      <dgm:spPr/>
      <dgm:t>
        <a:bodyPr/>
        <a:lstStyle/>
        <a:p>
          <a:r>
            <a:rPr lang="en-GB" b="1" dirty="0" smtClean="0"/>
            <a:t>Contrast</a:t>
          </a:r>
          <a:endParaRPr lang="en-GB" b="1" dirty="0"/>
        </a:p>
      </dgm:t>
    </dgm:pt>
    <dgm:pt modelId="{1128DF5C-9FF4-41A0-9AC0-B0C26A92EFDE}" type="parTrans" cxnId="{77DA844C-6512-4E9D-8C35-3233BD346E09}">
      <dgm:prSet/>
      <dgm:spPr/>
      <dgm:t>
        <a:bodyPr/>
        <a:lstStyle/>
        <a:p>
          <a:endParaRPr lang="en-GB"/>
        </a:p>
      </dgm:t>
    </dgm:pt>
    <dgm:pt modelId="{00176F24-E2C2-4DE2-8556-95A4678AB108}" type="sibTrans" cxnId="{77DA844C-6512-4E9D-8C35-3233BD346E09}">
      <dgm:prSet/>
      <dgm:spPr/>
      <dgm:t>
        <a:bodyPr/>
        <a:lstStyle/>
        <a:p>
          <a:endParaRPr lang="en-GB"/>
        </a:p>
      </dgm:t>
    </dgm:pt>
    <dgm:pt modelId="{A92043A6-866E-4EFA-A733-BD10AA83EBEB}">
      <dgm:prSet phldrT="[Text]"/>
      <dgm:spPr/>
      <dgm:t>
        <a:bodyPr/>
        <a:lstStyle/>
        <a:p>
          <a:r>
            <a:rPr lang="en-GB" dirty="0" smtClean="0"/>
            <a:t>However</a:t>
          </a:r>
          <a:endParaRPr lang="en-GB" dirty="0"/>
        </a:p>
      </dgm:t>
    </dgm:pt>
    <dgm:pt modelId="{00A0242D-5C0C-4A3A-BE2F-39AA9B930EEB}" type="parTrans" cxnId="{83F25FDB-0F16-4DF6-B596-C9FFB2557E61}">
      <dgm:prSet/>
      <dgm:spPr/>
      <dgm:t>
        <a:bodyPr/>
        <a:lstStyle/>
        <a:p>
          <a:endParaRPr lang="en-GB"/>
        </a:p>
      </dgm:t>
    </dgm:pt>
    <dgm:pt modelId="{A448E906-DC2F-4CAB-A262-F40C23AC6CC4}" type="sibTrans" cxnId="{83F25FDB-0F16-4DF6-B596-C9FFB2557E61}">
      <dgm:prSet/>
      <dgm:spPr/>
      <dgm:t>
        <a:bodyPr/>
        <a:lstStyle/>
        <a:p>
          <a:endParaRPr lang="en-GB"/>
        </a:p>
      </dgm:t>
    </dgm:pt>
    <dgm:pt modelId="{4C4A8C1E-B894-4122-9BD8-297338A307BF}">
      <dgm:prSet phldrT="[Text]"/>
      <dgm:spPr/>
      <dgm:t>
        <a:bodyPr/>
        <a:lstStyle/>
        <a:p>
          <a:r>
            <a:rPr lang="en-GB" dirty="0" smtClean="0"/>
            <a:t>In contrast</a:t>
          </a:r>
          <a:endParaRPr lang="en-GB" dirty="0"/>
        </a:p>
      </dgm:t>
    </dgm:pt>
    <dgm:pt modelId="{9E41EC19-3B0A-48CD-B182-FF687B7C338D}" type="parTrans" cxnId="{6C8C885E-ADD0-4046-A223-A5F9C72143A1}">
      <dgm:prSet/>
      <dgm:spPr/>
      <dgm:t>
        <a:bodyPr/>
        <a:lstStyle/>
        <a:p>
          <a:endParaRPr lang="en-GB"/>
        </a:p>
      </dgm:t>
    </dgm:pt>
    <dgm:pt modelId="{98B530E0-0E0D-438B-BF26-FB063748D134}" type="sibTrans" cxnId="{6C8C885E-ADD0-4046-A223-A5F9C72143A1}">
      <dgm:prSet/>
      <dgm:spPr/>
      <dgm:t>
        <a:bodyPr/>
        <a:lstStyle/>
        <a:p>
          <a:endParaRPr lang="en-GB"/>
        </a:p>
      </dgm:t>
    </dgm:pt>
    <dgm:pt modelId="{6DF6109C-58E0-4D72-85AC-A78F598CCB51}">
      <dgm:prSet phldrT="[Text]"/>
      <dgm:spPr/>
      <dgm:t>
        <a:bodyPr/>
        <a:lstStyle/>
        <a:p>
          <a:r>
            <a:rPr lang="en-GB" dirty="0" smtClean="0"/>
            <a:t>Nevertheless</a:t>
          </a:r>
          <a:endParaRPr lang="en-GB" dirty="0"/>
        </a:p>
      </dgm:t>
    </dgm:pt>
    <dgm:pt modelId="{F6A28926-4258-46B2-8F6D-53FD9D15420D}" type="parTrans" cxnId="{EB860E19-DAC6-4217-930B-1D20B52DB1E0}">
      <dgm:prSet/>
      <dgm:spPr/>
      <dgm:t>
        <a:bodyPr/>
        <a:lstStyle/>
        <a:p>
          <a:endParaRPr lang="en-GB"/>
        </a:p>
      </dgm:t>
    </dgm:pt>
    <dgm:pt modelId="{0C3F9A32-60BF-4935-B365-D176F1A82C01}" type="sibTrans" cxnId="{EB860E19-DAC6-4217-930B-1D20B52DB1E0}">
      <dgm:prSet/>
      <dgm:spPr/>
      <dgm:t>
        <a:bodyPr/>
        <a:lstStyle/>
        <a:p>
          <a:endParaRPr lang="en-GB"/>
        </a:p>
      </dgm:t>
    </dgm:pt>
    <dgm:pt modelId="{6D3E79A2-0441-42F9-9456-537961B3C77D}">
      <dgm:prSet phldrT="[Text]"/>
      <dgm:spPr/>
      <dgm:t>
        <a:bodyPr/>
        <a:lstStyle/>
        <a:p>
          <a:r>
            <a:rPr lang="en-GB" dirty="0" smtClean="0"/>
            <a:t>Nonetheless</a:t>
          </a:r>
          <a:endParaRPr lang="en-GB" dirty="0"/>
        </a:p>
      </dgm:t>
    </dgm:pt>
    <dgm:pt modelId="{C85430C3-7F43-4542-BBBD-C108953BEFE2}" type="parTrans" cxnId="{A0D366BA-3029-404B-B0DF-6FA0B95B1CD4}">
      <dgm:prSet/>
      <dgm:spPr/>
      <dgm:t>
        <a:bodyPr/>
        <a:lstStyle/>
        <a:p>
          <a:endParaRPr lang="en-GB"/>
        </a:p>
      </dgm:t>
    </dgm:pt>
    <dgm:pt modelId="{C31DC6B4-3732-4F4E-94A2-5E99579A9CCC}" type="sibTrans" cxnId="{A0D366BA-3029-404B-B0DF-6FA0B95B1CD4}">
      <dgm:prSet/>
      <dgm:spPr/>
      <dgm:t>
        <a:bodyPr/>
        <a:lstStyle/>
        <a:p>
          <a:endParaRPr lang="en-GB"/>
        </a:p>
      </dgm:t>
    </dgm:pt>
    <dgm:pt modelId="{29477561-E47D-4177-8861-99A489091264}">
      <dgm:prSet phldrT="[Text]"/>
      <dgm:spPr/>
      <dgm:t>
        <a:bodyPr/>
        <a:lstStyle/>
        <a:p>
          <a:r>
            <a:rPr lang="en-GB" dirty="0" smtClean="0"/>
            <a:t>Yet</a:t>
          </a:r>
          <a:endParaRPr lang="en-GB" dirty="0"/>
        </a:p>
      </dgm:t>
    </dgm:pt>
    <dgm:pt modelId="{64CCD89D-7B23-4CF8-9401-8CDB492332EC}" type="parTrans" cxnId="{C69BB4F0-3D98-440D-9D9E-D440965F159F}">
      <dgm:prSet/>
      <dgm:spPr/>
      <dgm:t>
        <a:bodyPr/>
        <a:lstStyle/>
        <a:p>
          <a:endParaRPr lang="en-GB"/>
        </a:p>
      </dgm:t>
    </dgm:pt>
    <dgm:pt modelId="{57E2890B-6B5E-4648-BEBA-D27D68933750}" type="sibTrans" cxnId="{C69BB4F0-3D98-440D-9D9E-D440965F159F}">
      <dgm:prSet/>
      <dgm:spPr/>
      <dgm:t>
        <a:bodyPr/>
        <a:lstStyle/>
        <a:p>
          <a:endParaRPr lang="en-GB"/>
        </a:p>
      </dgm:t>
    </dgm:pt>
    <dgm:pt modelId="{E687782E-3049-411E-B573-86678442DAE8}">
      <dgm:prSet phldrT="[Text]"/>
      <dgm:spPr/>
      <dgm:t>
        <a:bodyPr/>
        <a:lstStyle/>
        <a:p>
          <a:r>
            <a:rPr lang="en-GB" dirty="0" smtClean="0"/>
            <a:t>On the other hand</a:t>
          </a:r>
          <a:endParaRPr lang="en-GB" dirty="0"/>
        </a:p>
      </dgm:t>
    </dgm:pt>
    <dgm:pt modelId="{35638B0A-C08C-49E5-9E7D-CC58CA528151}" type="parTrans" cxnId="{F633C998-B601-420D-8C84-F412B088301C}">
      <dgm:prSet/>
      <dgm:spPr/>
      <dgm:t>
        <a:bodyPr/>
        <a:lstStyle/>
        <a:p>
          <a:endParaRPr lang="en-GB"/>
        </a:p>
      </dgm:t>
    </dgm:pt>
    <dgm:pt modelId="{2949835E-A157-4CD9-9E1C-F82868746969}" type="sibTrans" cxnId="{F633C998-B601-420D-8C84-F412B088301C}">
      <dgm:prSet/>
      <dgm:spPr/>
      <dgm:t>
        <a:bodyPr/>
        <a:lstStyle/>
        <a:p>
          <a:endParaRPr lang="en-GB"/>
        </a:p>
      </dgm:t>
    </dgm:pt>
    <dgm:pt modelId="{6E9F105E-38D7-4111-B3E1-46406937FD52}" type="pres">
      <dgm:prSet presAssocID="{1606E3CE-84C1-41F8-BF5D-572B91FC3FB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132250E-5099-4898-9345-4DA2705D17FB}" type="pres">
      <dgm:prSet presAssocID="{10284060-D4FD-4B16-8717-D179984075FB}" presName="Parent" presStyleLbl="node0" presStyleIdx="0" presStyleCnt="1">
        <dgm:presLayoutVars>
          <dgm:chMax val="6"/>
          <dgm:chPref val="6"/>
        </dgm:presLayoutVars>
      </dgm:prSet>
      <dgm:spPr/>
    </dgm:pt>
    <dgm:pt modelId="{928E42EC-48AC-4ED3-8640-E671095BCF66}" type="pres">
      <dgm:prSet presAssocID="{A92043A6-866E-4EFA-A733-BD10AA83EBEB}" presName="Accent1" presStyleCnt="0"/>
      <dgm:spPr/>
    </dgm:pt>
    <dgm:pt modelId="{B87C108E-DF5A-4B21-B006-69F358D8E56B}" type="pres">
      <dgm:prSet presAssocID="{A92043A6-866E-4EFA-A733-BD10AA83EBEB}" presName="Accent" presStyleLbl="bgShp" presStyleIdx="0" presStyleCnt="6"/>
      <dgm:spPr/>
    </dgm:pt>
    <dgm:pt modelId="{96800B1A-FFCE-4095-B560-9D988BF44464}" type="pres">
      <dgm:prSet presAssocID="{A92043A6-866E-4EFA-A733-BD10AA83EBEB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F5384152-F141-4449-8084-57F0449D02F0}" type="pres">
      <dgm:prSet presAssocID="{4C4A8C1E-B894-4122-9BD8-297338A307BF}" presName="Accent2" presStyleCnt="0"/>
      <dgm:spPr/>
    </dgm:pt>
    <dgm:pt modelId="{F795DC81-FAD6-43D4-8009-8CA5A5EFF853}" type="pres">
      <dgm:prSet presAssocID="{4C4A8C1E-B894-4122-9BD8-297338A307BF}" presName="Accent" presStyleLbl="bgShp" presStyleIdx="1" presStyleCnt="6"/>
      <dgm:spPr/>
    </dgm:pt>
    <dgm:pt modelId="{E6BD7F23-78C1-440A-AEC5-769DE7EC1AF3}" type="pres">
      <dgm:prSet presAssocID="{4C4A8C1E-B894-4122-9BD8-297338A307BF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AC98C7EF-3717-405C-B557-DF22CFFE6EB8}" type="pres">
      <dgm:prSet presAssocID="{6DF6109C-58E0-4D72-85AC-A78F598CCB51}" presName="Accent3" presStyleCnt="0"/>
      <dgm:spPr/>
    </dgm:pt>
    <dgm:pt modelId="{DEA41916-E661-43AB-BF31-90AFBEEAFB9C}" type="pres">
      <dgm:prSet presAssocID="{6DF6109C-58E0-4D72-85AC-A78F598CCB51}" presName="Accent" presStyleLbl="bgShp" presStyleIdx="2" presStyleCnt="6"/>
      <dgm:spPr/>
    </dgm:pt>
    <dgm:pt modelId="{02C2A870-290D-4211-89B7-8E7799E366F5}" type="pres">
      <dgm:prSet presAssocID="{6DF6109C-58E0-4D72-85AC-A78F598CCB51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C494C134-5B99-4164-B632-B5293628CC56}" type="pres">
      <dgm:prSet presAssocID="{6D3E79A2-0441-42F9-9456-537961B3C77D}" presName="Accent4" presStyleCnt="0"/>
      <dgm:spPr/>
    </dgm:pt>
    <dgm:pt modelId="{BE155AA0-DA1E-4543-B06E-CC0A2E7AB8B9}" type="pres">
      <dgm:prSet presAssocID="{6D3E79A2-0441-42F9-9456-537961B3C77D}" presName="Accent" presStyleLbl="bgShp" presStyleIdx="3" presStyleCnt="6"/>
      <dgm:spPr/>
    </dgm:pt>
    <dgm:pt modelId="{8D276F32-BC17-4E5F-AA98-ABD717EEA9CC}" type="pres">
      <dgm:prSet presAssocID="{6D3E79A2-0441-42F9-9456-537961B3C77D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4193EA25-0CD2-424C-BC51-3F3D229B21CB}" type="pres">
      <dgm:prSet presAssocID="{29477561-E47D-4177-8861-99A489091264}" presName="Accent5" presStyleCnt="0"/>
      <dgm:spPr/>
    </dgm:pt>
    <dgm:pt modelId="{F6E0BA1F-AEEB-4D4E-8DC0-76634F88BF2D}" type="pres">
      <dgm:prSet presAssocID="{29477561-E47D-4177-8861-99A489091264}" presName="Accent" presStyleLbl="bgShp" presStyleIdx="4" presStyleCnt="6"/>
      <dgm:spPr/>
    </dgm:pt>
    <dgm:pt modelId="{530B538C-6162-46E8-A9BB-42A83474ED65}" type="pres">
      <dgm:prSet presAssocID="{29477561-E47D-4177-8861-99A489091264}" presName="Child5" presStyleLbl="node1" presStyleIdx="4" presStyleCnt="6" custLinFactNeighborX="-4854" custLinFactNeighborY="-51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0DD48C5-81DD-4BB9-9AE7-0EA9C60F13F9}" type="pres">
      <dgm:prSet presAssocID="{E687782E-3049-411E-B573-86678442DAE8}" presName="Accent6" presStyleCnt="0"/>
      <dgm:spPr/>
    </dgm:pt>
    <dgm:pt modelId="{D3EC3EE7-17CF-4114-AA1C-787AC6C90C41}" type="pres">
      <dgm:prSet presAssocID="{E687782E-3049-411E-B573-86678442DAE8}" presName="Accent" presStyleLbl="bgShp" presStyleIdx="5" presStyleCnt="6"/>
      <dgm:spPr/>
    </dgm:pt>
    <dgm:pt modelId="{663620AE-8F02-4EDF-9A3F-2C2ADDE0DA87}" type="pres">
      <dgm:prSet presAssocID="{E687782E-3049-411E-B573-86678442DAE8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587535D-FD10-40E5-94D9-8D80A01A2903}" type="presOf" srcId="{1606E3CE-84C1-41F8-BF5D-572B91FC3FB1}" destId="{6E9F105E-38D7-4111-B3E1-46406937FD52}" srcOrd="0" destOrd="0" presId="urn:microsoft.com/office/officeart/2011/layout/HexagonRadial"/>
    <dgm:cxn modelId="{F633C998-B601-420D-8C84-F412B088301C}" srcId="{10284060-D4FD-4B16-8717-D179984075FB}" destId="{E687782E-3049-411E-B573-86678442DAE8}" srcOrd="5" destOrd="0" parTransId="{35638B0A-C08C-49E5-9E7D-CC58CA528151}" sibTransId="{2949835E-A157-4CD9-9E1C-F82868746969}"/>
    <dgm:cxn modelId="{E2034FC6-3CBC-4A0E-909F-8BC078136EEA}" type="presOf" srcId="{4C4A8C1E-B894-4122-9BD8-297338A307BF}" destId="{E6BD7F23-78C1-440A-AEC5-769DE7EC1AF3}" srcOrd="0" destOrd="0" presId="urn:microsoft.com/office/officeart/2011/layout/HexagonRadial"/>
    <dgm:cxn modelId="{42B5FB65-D815-4780-8D02-7445F4419A30}" type="presOf" srcId="{29477561-E47D-4177-8861-99A489091264}" destId="{530B538C-6162-46E8-A9BB-42A83474ED65}" srcOrd="0" destOrd="0" presId="urn:microsoft.com/office/officeart/2011/layout/HexagonRadial"/>
    <dgm:cxn modelId="{A0D366BA-3029-404B-B0DF-6FA0B95B1CD4}" srcId="{10284060-D4FD-4B16-8717-D179984075FB}" destId="{6D3E79A2-0441-42F9-9456-537961B3C77D}" srcOrd="3" destOrd="0" parTransId="{C85430C3-7F43-4542-BBBD-C108953BEFE2}" sibTransId="{C31DC6B4-3732-4F4E-94A2-5E99579A9CCC}"/>
    <dgm:cxn modelId="{BE632132-BC63-4D9F-AC3E-9F1CDD6AA995}" type="presOf" srcId="{A92043A6-866E-4EFA-A733-BD10AA83EBEB}" destId="{96800B1A-FFCE-4095-B560-9D988BF44464}" srcOrd="0" destOrd="0" presId="urn:microsoft.com/office/officeart/2011/layout/HexagonRadial"/>
    <dgm:cxn modelId="{3BDBCA70-47FF-4BEE-82BE-0DF36BF9C35A}" type="presOf" srcId="{6D3E79A2-0441-42F9-9456-537961B3C77D}" destId="{8D276F32-BC17-4E5F-AA98-ABD717EEA9CC}" srcOrd="0" destOrd="0" presId="urn:microsoft.com/office/officeart/2011/layout/HexagonRadial"/>
    <dgm:cxn modelId="{EB860E19-DAC6-4217-930B-1D20B52DB1E0}" srcId="{10284060-D4FD-4B16-8717-D179984075FB}" destId="{6DF6109C-58E0-4D72-85AC-A78F598CCB51}" srcOrd="2" destOrd="0" parTransId="{F6A28926-4258-46B2-8F6D-53FD9D15420D}" sibTransId="{0C3F9A32-60BF-4935-B365-D176F1A82C01}"/>
    <dgm:cxn modelId="{77DA844C-6512-4E9D-8C35-3233BD346E09}" srcId="{1606E3CE-84C1-41F8-BF5D-572B91FC3FB1}" destId="{10284060-D4FD-4B16-8717-D179984075FB}" srcOrd="0" destOrd="0" parTransId="{1128DF5C-9FF4-41A0-9AC0-B0C26A92EFDE}" sibTransId="{00176F24-E2C2-4DE2-8556-95A4678AB108}"/>
    <dgm:cxn modelId="{C3A33005-F987-4BFD-8A2D-7A8A6E866BAF}" type="presOf" srcId="{6DF6109C-58E0-4D72-85AC-A78F598CCB51}" destId="{02C2A870-290D-4211-89B7-8E7799E366F5}" srcOrd="0" destOrd="0" presId="urn:microsoft.com/office/officeart/2011/layout/HexagonRadial"/>
    <dgm:cxn modelId="{C69BB4F0-3D98-440D-9D9E-D440965F159F}" srcId="{10284060-D4FD-4B16-8717-D179984075FB}" destId="{29477561-E47D-4177-8861-99A489091264}" srcOrd="4" destOrd="0" parTransId="{64CCD89D-7B23-4CF8-9401-8CDB492332EC}" sibTransId="{57E2890B-6B5E-4648-BEBA-D27D68933750}"/>
    <dgm:cxn modelId="{6C8C885E-ADD0-4046-A223-A5F9C72143A1}" srcId="{10284060-D4FD-4B16-8717-D179984075FB}" destId="{4C4A8C1E-B894-4122-9BD8-297338A307BF}" srcOrd="1" destOrd="0" parTransId="{9E41EC19-3B0A-48CD-B182-FF687B7C338D}" sibTransId="{98B530E0-0E0D-438B-BF26-FB063748D134}"/>
    <dgm:cxn modelId="{83F25FDB-0F16-4DF6-B596-C9FFB2557E61}" srcId="{10284060-D4FD-4B16-8717-D179984075FB}" destId="{A92043A6-866E-4EFA-A733-BD10AA83EBEB}" srcOrd="0" destOrd="0" parTransId="{00A0242D-5C0C-4A3A-BE2F-39AA9B930EEB}" sibTransId="{A448E906-DC2F-4CAB-A262-F40C23AC6CC4}"/>
    <dgm:cxn modelId="{516E35B5-5702-44E7-99E3-8C8311ED303A}" type="presOf" srcId="{E687782E-3049-411E-B573-86678442DAE8}" destId="{663620AE-8F02-4EDF-9A3F-2C2ADDE0DA87}" srcOrd="0" destOrd="0" presId="urn:microsoft.com/office/officeart/2011/layout/HexagonRadial"/>
    <dgm:cxn modelId="{9B381FAC-74EC-4CF4-8E94-1B6E531EA2F0}" type="presOf" srcId="{10284060-D4FD-4B16-8717-D179984075FB}" destId="{2132250E-5099-4898-9345-4DA2705D17FB}" srcOrd="0" destOrd="0" presId="urn:microsoft.com/office/officeart/2011/layout/HexagonRadial"/>
    <dgm:cxn modelId="{261A99B0-0066-4C8B-8776-898E8EB01AA2}" type="presParOf" srcId="{6E9F105E-38D7-4111-B3E1-46406937FD52}" destId="{2132250E-5099-4898-9345-4DA2705D17FB}" srcOrd="0" destOrd="0" presId="urn:microsoft.com/office/officeart/2011/layout/HexagonRadial"/>
    <dgm:cxn modelId="{B24FAEC3-871D-473D-AD1E-EA3BC6DA2445}" type="presParOf" srcId="{6E9F105E-38D7-4111-B3E1-46406937FD52}" destId="{928E42EC-48AC-4ED3-8640-E671095BCF66}" srcOrd="1" destOrd="0" presId="urn:microsoft.com/office/officeart/2011/layout/HexagonRadial"/>
    <dgm:cxn modelId="{28888582-B79B-45A9-BA36-E0D727BC6AC6}" type="presParOf" srcId="{928E42EC-48AC-4ED3-8640-E671095BCF66}" destId="{B87C108E-DF5A-4B21-B006-69F358D8E56B}" srcOrd="0" destOrd="0" presId="urn:microsoft.com/office/officeart/2011/layout/HexagonRadial"/>
    <dgm:cxn modelId="{7C35C472-0549-4D74-8D55-FA43C91B1594}" type="presParOf" srcId="{6E9F105E-38D7-4111-B3E1-46406937FD52}" destId="{96800B1A-FFCE-4095-B560-9D988BF44464}" srcOrd="2" destOrd="0" presId="urn:microsoft.com/office/officeart/2011/layout/HexagonRadial"/>
    <dgm:cxn modelId="{EE058B5E-0985-4691-BB90-FD9B2D0AB8C1}" type="presParOf" srcId="{6E9F105E-38D7-4111-B3E1-46406937FD52}" destId="{F5384152-F141-4449-8084-57F0449D02F0}" srcOrd="3" destOrd="0" presId="urn:microsoft.com/office/officeart/2011/layout/HexagonRadial"/>
    <dgm:cxn modelId="{ED8749F1-1127-4DEB-AC5A-3916242043D3}" type="presParOf" srcId="{F5384152-F141-4449-8084-57F0449D02F0}" destId="{F795DC81-FAD6-43D4-8009-8CA5A5EFF853}" srcOrd="0" destOrd="0" presId="urn:microsoft.com/office/officeart/2011/layout/HexagonRadial"/>
    <dgm:cxn modelId="{7F40B4E0-E454-4828-BEEB-8282B3FCED9F}" type="presParOf" srcId="{6E9F105E-38D7-4111-B3E1-46406937FD52}" destId="{E6BD7F23-78C1-440A-AEC5-769DE7EC1AF3}" srcOrd="4" destOrd="0" presId="urn:microsoft.com/office/officeart/2011/layout/HexagonRadial"/>
    <dgm:cxn modelId="{F94BBBEC-60C6-4FDF-87AE-48BEE3020D15}" type="presParOf" srcId="{6E9F105E-38D7-4111-B3E1-46406937FD52}" destId="{AC98C7EF-3717-405C-B557-DF22CFFE6EB8}" srcOrd="5" destOrd="0" presId="urn:microsoft.com/office/officeart/2011/layout/HexagonRadial"/>
    <dgm:cxn modelId="{DD57726B-FC6B-488C-8FD1-5D0804EB3D48}" type="presParOf" srcId="{AC98C7EF-3717-405C-B557-DF22CFFE6EB8}" destId="{DEA41916-E661-43AB-BF31-90AFBEEAFB9C}" srcOrd="0" destOrd="0" presId="urn:microsoft.com/office/officeart/2011/layout/HexagonRadial"/>
    <dgm:cxn modelId="{67D76638-90E6-4910-B098-DF6B00C53841}" type="presParOf" srcId="{6E9F105E-38D7-4111-B3E1-46406937FD52}" destId="{02C2A870-290D-4211-89B7-8E7799E366F5}" srcOrd="6" destOrd="0" presId="urn:microsoft.com/office/officeart/2011/layout/HexagonRadial"/>
    <dgm:cxn modelId="{7302FED2-73E1-42EA-B272-D313C3B10BB0}" type="presParOf" srcId="{6E9F105E-38D7-4111-B3E1-46406937FD52}" destId="{C494C134-5B99-4164-B632-B5293628CC56}" srcOrd="7" destOrd="0" presId="urn:microsoft.com/office/officeart/2011/layout/HexagonRadial"/>
    <dgm:cxn modelId="{3C7FE9C9-159B-4BF0-999D-1472A0ED5644}" type="presParOf" srcId="{C494C134-5B99-4164-B632-B5293628CC56}" destId="{BE155AA0-DA1E-4543-B06E-CC0A2E7AB8B9}" srcOrd="0" destOrd="0" presId="urn:microsoft.com/office/officeart/2011/layout/HexagonRadial"/>
    <dgm:cxn modelId="{D0F1D772-D831-486E-BFC6-56CA77A5773F}" type="presParOf" srcId="{6E9F105E-38D7-4111-B3E1-46406937FD52}" destId="{8D276F32-BC17-4E5F-AA98-ABD717EEA9CC}" srcOrd="8" destOrd="0" presId="urn:microsoft.com/office/officeart/2011/layout/HexagonRadial"/>
    <dgm:cxn modelId="{40BE9A95-0B8D-4D80-83EB-16806E81DAFF}" type="presParOf" srcId="{6E9F105E-38D7-4111-B3E1-46406937FD52}" destId="{4193EA25-0CD2-424C-BC51-3F3D229B21CB}" srcOrd="9" destOrd="0" presId="urn:microsoft.com/office/officeart/2011/layout/HexagonRadial"/>
    <dgm:cxn modelId="{3F9190DE-8798-40CC-8963-8C04327A8905}" type="presParOf" srcId="{4193EA25-0CD2-424C-BC51-3F3D229B21CB}" destId="{F6E0BA1F-AEEB-4D4E-8DC0-76634F88BF2D}" srcOrd="0" destOrd="0" presId="urn:microsoft.com/office/officeart/2011/layout/HexagonRadial"/>
    <dgm:cxn modelId="{6AE2C442-EB06-4CC8-9BFC-6C72D2E6C53C}" type="presParOf" srcId="{6E9F105E-38D7-4111-B3E1-46406937FD52}" destId="{530B538C-6162-46E8-A9BB-42A83474ED65}" srcOrd="10" destOrd="0" presId="urn:microsoft.com/office/officeart/2011/layout/HexagonRadial"/>
    <dgm:cxn modelId="{2E38E8F1-6592-4BB3-9C92-5189224E8F2A}" type="presParOf" srcId="{6E9F105E-38D7-4111-B3E1-46406937FD52}" destId="{00DD48C5-81DD-4BB9-9AE7-0EA9C60F13F9}" srcOrd="11" destOrd="0" presId="urn:microsoft.com/office/officeart/2011/layout/HexagonRadial"/>
    <dgm:cxn modelId="{1F23C0EC-3848-43A4-BA38-8ECEC1FF4C94}" type="presParOf" srcId="{00DD48C5-81DD-4BB9-9AE7-0EA9C60F13F9}" destId="{D3EC3EE7-17CF-4114-AA1C-787AC6C90C41}" srcOrd="0" destOrd="0" presId="urn:microsoft.com/office/officeart/2011/layout/HexagonRadial"/>
    <dgm:cxn modelId="{EF602B99-A6C7-441C-9913-764884007D24}" type="presParOf" srcId="{6E9F105E-38D7-4111-B3E1-46406937FD52}" destId="{663620AE-8F02-4EDF-9A3F-2C2ADDE0DA87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06E3CE-84C1-41F8-BF5D-572B91FC3FB1}" type="doc">
      <dgm:prSet loTypeId="urn:microsoft.com/office/officeart/2011/layout/HexagonRadial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0284060-D4FD-4B16-8717-D179984075FB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dirty="0" smtClean="0"/>
            <a:t>Contrast</a:t>
          </a:r>
          <a:endParaRPr lang="en-GB" dirty="0"/>
        </a:p>
      </dgm:t>
    </dgm:pt>
    <dgm:pt modelId="{1128DF5C-9FF4-41A0-9AC0-B0C26A92EFDE}" type="parTrans" cxnId="{77DA844C-6512-4E9D-8C35-3233BD346E09}">
      <dgm:prSet/>
      <dgm:spPr/>
      <dgm:t>
        <a:bodyPr/>
        <a:lstStyle/>
        <a:p>
          <a:endParaRPr lang="en-GB"/>
        </a:p>
      </dgm:t>
    </dgm:pt>
    <dgm:pt modelId="{00176F24-E2C2-4DE2-8556-95A4678AB108}" type="sibTrans" cxnId="{77DA844C-6512-4E9D-8C35-3233BD346E09}">
      <dgm:prSet/>
      <dgm:spPr/>
      <dgm:t>
        <a:bodyPr/>
        <a:lstStyle/>
        <a:p>
          <a:endParaRPr lang="en-GB"/>
        </a:p>
      </dgm:t>
    </dgm:pt>
    <dgm:pt modelId="{A92043A6-866E-4EFA-A733-BD10AA83EBEB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By comparison</a:t>
          </a:r>
          <a:endParaRPr lang="en-GB" dirty="0"/>
        </a:p>
      </dgm:t>
    </dgm:pt>
    <dgm:pt modelId="{00A0242D-5C0C-4A3A-BE2F-39AA9B930EEB}" type="parTrans" cxnId="{83F25FDB-0F16-4DF6-B596-C9FFB2557E61}">
      <dgm:prSet/>
      <dgm:spPr/>
      <dgm:t>
        <a:bodyPr/>
        <a:lstStyle/>
        <a:p>
          <a:endParaRPr lang="en-GB"/>
        </a:p>
      </dgm:t>
    </dgm:pt>
    <dgm:pt modelId="{A448E906-DC2F-4CAB-A262-F40C23AC6CC4}" type="sibTrans" cxnId="{83F25FDB-0F16-4DF6-B596-C9FFB2557E61}">
      <dgm:prSet/>
      <dgm:spPr/>
      <dgm:t>
        <a:bodyPr/>
        <a:lstStyle/>
        <a:p>
          <a:endParaRPr lang="en-GB"/>
        </a:p>
      </dgm:t>
    </dgm:pt>
    <dgm:pt modelId="{4C4A8C1E-B894-4122-9BD8-297338A307BF}">
      <dgm:prSet phldrT="[Text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On the contrary</a:t>
          </a:r>
          <a:endParaRPr lang="en-GB" dirty="0"/>
        </a:p>
      </dgm:t>
    </dgm:pt>
    <dgm:pt modelId="{9E41EC19-3B0A-48CD-B182-FF687B7C338D}" type="parTrans" cxnId="{6C8C885E-ADD0-4046-A223-A5F9C72143A1}">
      <dgm:prSet/>
      <dgm:spPr/>
      <dgm:t>
        <a:bodyPr/>
        <a:lstStyle/>
        <a:p>
          <a:endParaRPr lang="en-GB"/>
        </a:p>
      </dgm:t>
    </dgm:pt>
    <dgm:pt modelId="{98B530E0-0E0D-438B-BF26-FB063748D134}" type="sibTrans" cxnId="{6C8C885E-ADD0-4046-A223-A5F9C72143A1}">
      <dgm:prSet/>
      <dgm:spPr/>
      <dgm:t>
        <a:bodyPr/>
        <a:lstStyle/>
        <a:p>
          <a:endParaRPr lang="en-GB"/>
        </a:p>
      </dgm:t>
    </dgm:pt>
    <dgm:pt modelId="{6DF6109C-58E0-4D72-85AC-A78F598CCB51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Instead</a:t>
          </a:r>
          <a:endParaRPr lang="en-GB" dirty="0"/>
        </a:p>
      </dgm:t>
    </dgm:pt>
    <dgm:pt modelId="{F6A28926-4258-46B2-8F6D-53FD9D15420D}" type="parTrans" cxnId="{EB860E19-DAC6-4217-930B-1D20B52DB1E0}">
      <dgm:prSet/>
      <dgm:spPr/>
      <dgm:t>
        <a:bodyPr/>
        <a:lstStyle/>
        <a:p>
          <a:endParaRPr lang="en-GB"/>
        </a:p>
      </dgm:t>
    </dgm:pt>
    <dgm:pt modelId="{0C3F9A32-60BF-4935-B365-D176F1A82C01}" type="sibTrans" cxnId="{EB860E19-DAC6-4217-930B-1D20B52DB1E0}">
      <dgm:prSet/>
      <dgm:spPr/>
      <dgm:t>
        <a:bodyPr/>
        <a:lstStyle/>
        <a:p>
          <a:endParaRPr lang="en-GB"/>
        </a:p>
      </dgm:t>
    </dgm:pt>
    <dgm:pt modelId="{6D3E79A2-0441-42F9-9456-537961B3C77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dirty="0" smtClean="0"/>
            <a:t>In any case</a:t>
          </a:r>
          <a:endParaRPr lang="en-GB" dirty="0"/>
        </a:p>
      </dgm:t>
    </dgm:pt>
    <dgm:pt modelId="{C85430C3-7F43-4542-BBBD-C108953BEFE2}" type="parTrans" cxnId="{A0D366BA-3029-404B-B0DF-6FA0B95B1CD4}">
      <dgm:prSet/>
      <dgm:spPr/>
      <dgm:t>
        <a:bodyPr/>
        <a:lstStyle/>
        <a:p>
          <a:endParaRPr lang="en-GB"/>
        </a:p>
      </dgm:t>
    </dgm:pt>
    <dgm:pt modelId="{C31DC6B4-3732-4F4E-94A2-5E99579A9CCC}" type="sibTrans" cxnId="{A0D366BA-3029-404B-B0DF-6FA0B95B1CD4}">
      <dgm:prSet/>
      <dgm:spPr/>
      <dgm:t>
        <a:bodyPr/>
        <a:lstStyle/>
        <a:p>
          <a:endParaRPr lang="en-GB"/>
        </a:p>
      </dgm:t>
    </dgm:pt>
    <dgm:pt modelId="{E687782E-3049-411E-B573-86678442DAE8}">
      <dgm:prSet phldrT="[Text]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All the same</a:t>
          </a:r>
          <a:endParaRPr lang="en-GB" dirty="0"/>
        </a:p>
      </dgm:t>
    </dgm:pt>
    <dgm:pt modelId="{35638B0A-C08C-49E5-9E7D-CC58CA528151}" type="parTrans" cxnId="{F633C998-B601-420D-8C84-F412B088301C}">
      <dgm:prSet/>
      <dgm:spPr/>
      <dgm:t>
        <a:bodyPr/>
        <a:lstStyle/>
        <a:p>
          <a:endParaRPr lang="en-GB"/>
        </a:p>
      </dgm:t>
    </dgm:pt>
    <dgm:pt modelId="{2949835E-A157-4CD9-9E1C-F82868746969}" type="sibTrans" cxnId="{F633C998-B601-420D-8C84-F412B088301C}">
      <dgm:prSet/>
      <dgm:spPr/>
      <dgm:t>
        <a:bodyPr/>
        <a:lstStyle/>
        <a:p>
          <a:endParaRPr lang="en-GB"/>
        </a:p>
      </dgm:t>
    </dgm:pt>
    <dgm:pt modelId="{6E9F105E-38D7-4111-B3E1-46406937FD52}" type="pres">
      <dgm:prSet presAssocID="{1606E3CE-84C1-41F8-BF5D-572B91FC3FB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132250E-5099-4898-9345-4DA2705D17FB}" type="pres">
      <dgm:prSet presAssocID="{10284060-D4FD-4B16-8717-D179984075FB}" presName="Parent" presStyleLbl="node0" presStyleIdx="0" presStyleCnt="1">
        <dgm:presLayoutVars>
          <dgm:chMax val="6"/>
          <dgm:chPref val="6"/>
        </dgm:presLayoutVars>
      </dgm:prSet>
      <dgm:spPr/>
    </dgm:pt>
    <dgm:pt modelId="{928E42EC-48AC-4ED3-8640-E671095BCF66}" type="pres">
      <dgm:prSet presAssocID="{A92043A6-866E-4EFA-A733-BD10AA83EBEB}" presName="Accent1" presStyleCnt="0"/>
      <dgm:spPr/>
    </dgm:pt>
    <dgm:pt modelId="{B87C108E-DF5A-4B21-B006-69F358D8E56B}" type="pres">
      <dgm:prSet presAssocID="{A92043A6-866E-4EFA-A733-BD10AA83EBEB}" presName="Accent" presStyleLbl="bgShp" presStyleIdx="0" presStyleCnt="5"/>
      <dgm:spPr/>
    </dgm:pt>
    <dgm:pt modelId="{96800B1A-FFCE-4095-B560-9D988BF44464}" type="pres">
      <dgm:prSet presAssocID="{A92043A6-866E-4EFA-A733-BD10AA83EBEB}" presName="Child1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F5384152-F141-4449-8084-57F0449D02F0}" type="pres">
      <dgm:prSet presAssocID="{4C4A8C1E-B894-4122-9BD8-297338A307BF}" presName="Accent2" presStyleCnt="0"/>
      <dgm:spPr/>
    </dgm:pt>
    <dgm:pt modelId="{F795DC81-FAD6-43D4-8009-8CA5A5EFF853}" type="pres">
      <dgm:prSet presAssocID="{4C4A8C1E-B894-4122-9BD8-297338A307BF}" presName="Accent" presStyleLbl="bgShp" presStyleIdx="1" presStyleCnt="5"/>
      <dgm:spPr/>
    </dgm:pt>
    <dgm:pt modelId="{E6BD7F23-78C1-440A-AEC5-769DE7EC1AF3}" type="pres">
      <dgm:prSet presAssocID="{4C4A8C1E-B894-4122-9BD8-297338A307BF}" presName="Child2" presStyleLbl="node1" presStyleIdx="1" presStyleCnt="5" custLinFactNeighborX="14893" custLinFactNeighborY="63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98C7EF-3717-405C-B557-DF22CFFE6EB8}" type="pres">
      <dgm:prSet presAssocID="{6DF6109C-58E0-4D72-85AC-A78F598CCB51}" presName="Accent3" presStyleCnt="0"/>
      <dgm:spPr/>
    </dgm:pt>
    <dgm:pt modelId="{DEA41916-E661-43AB-BF31-90AFBEEAFB9C}" type="pres">
      <dgm:prSet presAssocID="{6DF6109C-58E0-4D72-85AC-A78F598CCB51}" presName="Accent" presStyleLbl="bgShp" presStyleIdx="2" presStyleCnt="5"/>
      <dgm:spPr/>
    </dgm:pt>
    <dgm:pt modelId="{02C2A870-290D-4211-89B7-8E7799E366F5}" type="pres">
      <dgm:prSet presAssocID="{6DF6109C-58E0-4D72-85AC-A78F598CCB51}" presName="Child3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494C134-5B99-4164-B632-B5293628CC56}" type="pres">
      <dgm:prSet presAssocID="{6D3E79A2-0441-42F9-9456-537961B3C77D}" presName="Accent4" presStyleCnt="0"/>
      <dgm:spPr/>
    </dgm:pt>
    <dgm:pt modelId="{BE155AA0-DA1E-4543-B06E-CC0A2E7AB8B9}" type="pres">
      <dgm:prSet presAssocID="{6D3E79A2-0441-42F9-9456-537961B3C77D}" presName="Accent" presStyleLbl="bgShp" presStyleIdx="3" presStyleCnt="5"/>
      <dgm:spPr/>
    </dgm:pt>
    <dgm:pt modelId="{8D276F32-BC17-4E5F-AA98-ABD717EEA9CC}" type="pres">
      <dgm:prSet presAssocID="{6D3E79A2-0441-42F9-9456-537961B3C77D}" presName="Child4" presStyleLbl="node1" presStyleIdx="3" presStyleCnt="5" custLinFactNeighborX="-2295" custLinFactNeighborY="-1012">
        <dgm:presLayoutVars>
          <dgm:chMax val="0"/>
          <dgm:chPref val="0"/>
          <dgm:bulletEnabled val="1"/>
        </dgm:presLayoutVars>
      </dgm:prSet>
      <dgm:spPr/>
    </dgm:pt>
    <dgm:pt modelId="{E03D09BA-74DD-4ED8-83F7-37FD2A2B8725}" type="pres">
      <dgm:prSet presAssocID="{E687782E-3049-411E-B573-86678442DAE8}" presName="Accent5" presStyleCnt="0"/>
      <dgm:spPr/>
    </dgm:pt>
    <dgm:pt modelId="{D3EC3EE7-17CF-4114-AA1C-787AC6C90C41}" type="pres">
      <dgm:prSet presAssocID="{E687782E-3049-411E-B573-86678442DAE8}" presName="Accent" presStyleLbl="bgShp" presStyleIdx="4" presStyleCnt="5"/>
      <dgm:spPr/>
    </dgm:pt>
    <dgm:pt modelId="{3DCC08EB-F43C-4348-B035-68FEDB4CE1AE}" type="pres">
      <dgm:prSet presAssocID="{E687782E-3049-411E-B573-86678442DAE8}" presName="Child5" presStyleLbl="node1" presStyleIdx="4" presStyleCnt="5" custLinFactNeighborX="-119" custLinFactNeighborY="-5181">
        <dgm:presLayoutVars>
          <dgm:chMax val="0"/>
          <dgm:chPref val="0"/>
          <dgm:bulletEnabled val="1"/>
        </dgm:presLayoutVars>
      </dgm:prSet>
      <dgm:spPr/>
    </dgm:pt>
  </dgm:ptLst>
  <dgm:cxnLst>
    <dgm:cxn modelId="{CC78D625-5F78-46F2-B4E3-D858F945CB6A}" type="presOf" srcId="{6DF6109C-58E0-4D72-85AC-A78F598CCB51}" destId="{02C2A870-290D-4211-89B7-8E7799E366F5}" srcOrd="0" destOrd="0" presId="urn:microsoft.com/office/officeart/2011/layout/HexagonRadial"/>
    <dgm:cxn modelId="{F633C998-B601-420D-8C84-F412B088301C}" srcId="{10284060-D4FD-4B16-8717-D179984075FB}" destId="{E687782E-3049-411E-B573-86678442DAE8}" srcOrd="4" destOrd="0" parTransId="{35638B0A-C08C-49E5-9E7D-CC58CA528151}" sibTransId="{2949835E-A157-4CD9-9E1C-F82868746969}"/>
    <dgm:cxn modelId="{78786807-A7CA-4203-AEA0-A43DDDFD3053}" type="presOf" srcId="{4C4A8C1E-B894-4122-9BD8-297338A307BF}" destId="{E6BD7F23-78C1-440A-AEC5-769DE7EC1AF3}" srcOrd="0" destOrd="0" presId="urn:microsoft.com/office/officeart/2011/layout/HexagonRadial"/>
    <dgm:cxn modelId="{FBA0713C-661E-43A3-9C40-270441E8C766}" type="presOf" srcId="{1606E3CE-84C1-41F8-BF5D-572B91FC3FB1}" destId="{6E9F105E-38D7-4111-B3E1-46406937FD52}" srcOrd="0" destOrd="0" presId="urn:microsoft.com/office/officeart/2011/layout/HexagonRadial"/>
    <dgm:cxn modelId="{1F77DEBE-D6EE-4D35-B16E-C34D343BEC28}" type="presOf" srcId="{A92043A6-866E-4EFA-A733-BD10AA83EBEB}" destId="{96800B1A-FFCE-4095-B560-9D988BF44464}" srcOrd="0" destOrd="0" presId="urn:microsoft.com/office/officeart/2011/layout/HexagonRadial"/>
    <dgm:cxn modelId="{A0D366BA-3029-404B-B0DF-6FA0B95B1CD4}" srcId="{10284060-D4FD-4B16-8717-D179984075FB}" destId="{6D3E79A2-0441-42F9-9456-537961B3C77D}" srcOrd="3" destOrd="0" parTransId="{C85430C3-7F43-4542-BBBD-C108953BEFE2}" sibTransId="{C31DC6B4-3732-4F4E-94A2-5E99579A9CCC}"/>
    <dgm:cxn modelId="{CBD4D135-09DD-4BBA-B333-5DECEE245375}" type="presOf" srcId="{E687782E-3049-411E-B573-86678442DAE8}" destId="{3DCC08EB-F43C-4348-B035-68FEDB4CE1AE}" srcOrd="0" destOrd="0" presId="urn:microsoft.com/office/officeart/2011/layout/HexagonRadial"/>
    <dgm:cxn modelId="{88BC09A7-A034-45F1-B842-1F022A98E1DB}" type="presOf" srcId="{6D3E79A2-0441-42F9-9456-537961B3C77D}" destId="{8D276F32-BC17-4E5F-AA98-ABD717EEA9CC}" srcOrd="0" destOrd="0" presId="urn:microsoft.com/office/officeart/2011/layout/HexagonRadial"/>
    <dgm:cxn modelId="{EB860E19-DAC6-4217-930B-1D20B52DB1E0}" srcId="{10284060-D4FD-4B16-8717-D179984075FB}" destId="{6DF6109C-58E0-4D72-85AC-A78F598CCB51}" srcOrd="2" destOrd="0" parTransId="{F6A28926-4258-46B2-8F6D-53FD9D15420D}" sibTransId="{0C3F9A32-60BF-4935-B365-D176F1A82C01}"/>
    <dgm:cxn modelId="{77DA844C-6512-4E9D-8C35-3233BD346E09}" srcId="{1606E3CE-84C1-41F8-BF5D-572B91FC3FB1}" destId="{10284060-D4FD-4B16-8717-D179984075FB}" srcOrd="0" destOrd="0" parTransId="{1128DF5C-9FF4-41A0-9AC0-B0C26A92EFDE}" sibTransId="{00176F24-E2C2-4DE2-8556-95A4678AB108}"/>
    <dgm:cxn modelId="{6C8C885E-ADD0-4046-A223-A5F9C72143A1}" srcId="{10284060-D4FD-4B16-8717-D179984075FB}" destId="{4C4A8C1E-B894-4122-9BD8-297338A307BF}" srcOrd="1" destOrd="0" parTransId="{9E41EC19-3B0A-48CD-B182-FF687B7C338D}" sibTransId="{98B530E0-0E0D-438B-BF26-FB063748D134}"/>
    <dgm:cxn modelId="{83F25FDB-0F16-4DF6-B596-C9FFB2557E61}" srcId="{10284060-D4FD-4B16-8717-D179984075FB}" destId="{A92043A6-866E-4EFA-A733-BD10AA83EBEB}" srcOrd="0" destOrd="0" parTransId="{00A0242D-5C0C-4A3A-BE2F-39AA9B930EEB}" sibTransId="{A448E906-DC2F-4CAB-A262-F40C23AC6CC4}"/>
    <dgm:cxn modelId="{98CDEC57-47CE-4382-8B97-88F381FD14A6}" type="presOf" srcId="{10284060-D4FD-4B16-8717-D179984075FB}" destId="{2132250E-5099-4898-9345-4DA2705D17FB}" srcOrd="0" destOrd="0" presId="urn:microsoft.com/office/officeart/2011/layout/HexagonRadial"/>
    <dgm:cxn modelId="{47C2AB73-652A-4BC8-93A5-50B2F5201E07}" type="presParOf" srcId="{6E9F105E-38D7-4111-B3E1-46406937FD52}" destId="{2132250E-5099-4898-9345-4DA2705D17FB}" srcOrd="0" destOrd="0" presId="urn:microsoft.com/office/officeart/2011/layout/HexagonRadial"/>
    <dgm:cxn modelId="{15AD7BCB-D359-4197-973A-FF807C6B931B}" type="presParOf" srcId="{6E9F105E-38D7-4111-B3E1-46406937FD52}" destId="{928E42EC-48AC-4ED3-8640-E671095BCF66}" srcOrd="1" destOrd="0" presId="urn:microsoft.com/office/officeart/2011/layout/HexagonRadial"/>
    <dgm:cxn modelId="{EE4F8E8B-8AFE-49D5-BE0E-A0F9D78AE065}" type="presParOf" srcId="{928E42EC-48AC-4ED3-8640-E671095BCF66}" destId="{B87C108E-DF5A-4B21-B006-69F358D8E56B}" srcOrd="0" destOrd="0" presId="urn:microsoft.com/office/officeart/2011/layout/HexagonRadial"/>
    <dgm:cxn modelId="{F1E27673-87F8-44E1-8F53-344393FEEA30}" type="presParOf" srcId="{6E9F105E-38D7-4111-B3E1-46406937FD52}" destId="{96800B1A-FFCE-4095-B560-9D988BF44464}" srcOrd="2" destOrd="0" presId="urn:microsoft.com/office/officeart/2011/layout/HexagonRadial"/>
    <dgm:cxn modelId="{33877C12-C62E-4448-A6F2-C3FEF827FA37}" type="presParOf" srcId="{6E9F105E-38D7-4111-B3E1-46406937FD52}" destId="{F5384152-F141-4449-8084-57F0449D02F0}" srcOrd="3" destOrd="0" presId="urn:microsoft.com/office/officeart/2011/layout/HexagonRadial"/>
    <dgm:cxn modelId="{48EA0598-BBEB-4EFB-BD11-5E989848039D}" type="presParOf" srcId="{F5384152-F141-4449-8084-57F0449D02F0}" destId="{F795DC81-FAD6-43D4-8009-8CA5A5EFF853}" srcOrd="0" destOrd="0" presId="urn:microsoft.com/office/officeart/2011/layout/HexagonRadial"/>
    <dgm:cxn modelId="{A79AD0DA-98A9-4113-9C1A-160B27C88CC6}" type="presParOf" srcId="{6E9F105E-38D7-4111-B3E1-46406937FD52}" destId="{E6BD7F23-78C1-440A-AEC5-769DE7EC1AF3}" srcOrd="4" destOrd="0" presId="urn:microsoft.com/office/officeart/2011/layout/HexagonRadial"/>
    <dgm:cxn modelId="{388DD252-D1D5-4243-A69F-80BCCC4AFDF2}" type="presParOf" srcId="{6E9F105E-38D7-4111-B3E1-46406937FD52}" destId="{AC98C7EF-3717-405C-B557-DF22CFFE6EB8}" srcOrd="5" destOrd="0" presId="urn:microsoft.com/office/officeart/2011/layout/HexagonRadial"/>
    <dgm:cxn modelId="{7D27912D-0C19-46D4-8663-B97088D6A9EC}" type="presParOf" srcId="{AC98C7EF-3717-405C-B557-DF22CFFE6EB8}" destId="{DEA41916-E661-43AB-BF31-90AFBEEAFB9C}" srcOrd="0" destOrd="0" presId="urn:microsoft.com/office/officeart/2011/layout/HexagonRadial"/>
    <dgm:cxn modelId="{FF049404-983F-45CE-A03C-BBDB8589662A}" type="presParOf" srcId="{6E9F105E-38D7-4111-B3E1-46406937FD52}" destId="{02C2A870-290D-4211-89B7-8E7799E366F5}" srcOrd="6" destOrd="0" presId="urn:microsoft.com/office/officeart/2011/layout/HexagonRadial"/>
    <dgm:cxn modelId="{75380F50-6081-4BD5-BD0A-15F714AE81A0}" type="presParOf" srcId="{6E9F105E-38D7-4111-B3E1-46406937FD52}" destId="{C494C134-5B99-4164-B632-B5293628CC56}" srcOrd="7" destOrd="0" presId="urn:microsoft.com/office/officeart/2011/layout/HexagonRadial"/>
    <dgm:cxn modelId="{454C5158-9DF9-4905-8D4F-029284FAB616}" type="presParOf" srcId="{C494C134-5B99-4164-B632-B5293628CC56}" destId="{BE155AA0-DA1E-4543-B06E-CC0A2E7AB8B9}" srcOrd="0" destOrd="0" presId="urn:microsoft.com/office/officeart/2011/layout/HexagonRadial"/>
    <dgm:cxn modelId="{860BE9C5-3163-47F1-95BD-BB40ADA613A1}" type="presParOf" srcId="{6E9F105E-38D7-4111-B3E1-46406937FD52}" destId="{8D276F32-BC17-4E5F-AA98-ABD717EEA9CC}" srcOrd="8" destOrd="0" presId="urn:microsoft.com/office/officeart/2011/layout/HexagonRadial"/>
    <dgm:cxn modelId="{501842C7-884B-4D32-82AC-CF36DAAFBA3E}" type="presParOf" srcId="{6E9F105E-38D7-4111-B3E1-46406937FD52}" destId="{E03D09BA-74DD-4ED8-83F7-37FD2A2B8725}" srcOrd="9" destOrd="0" presId="urn:microsoft.com/office/officeart/2011/layout/HexagonRadial"/>
    <dgm:cxn modelId="{63987F89-6A97-438D-A84E-FA29AAEEC027}" type="presParOf" srcId="{E03D09BA-74DD-4ED8-83F7-37FD2A2B8725}" destId="{D3EC3EE7-17CF-4114-AA1C-787AC6C90C41}" srcOrd="0" destOrd="0" presId="urn:microsoft.com/office/officeart/2011/layout/HexagonRadial"/>
    <dgm:cxn modelId="{B39880E4-572E-4A65-8ADA-BF51E8D4910F}" type="presParOf" srcId="{6E9F105E-38D7-4111-B3E1-46406937FD52}" destId="{3DCC08EB-F43C-4348-B035-68FEDB4CE1AE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4123A7-E2A0-46DA-A9A2-F95FA0E4C710}" type="doc">
      <dgm:prSet loTypeId="urn:microsoft.com/office/officeart/2005/8/layout/default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GB"/>
        </a:p>
      </dgm:t>
    </dgm:pt>
    <dgm:pt modelId="{C6876B37-948F-429F-AD8D-40E416BFE4CB}">
      <dgm:prSet phldrT="[Text]"/>
      <dgm:spPr/>
      <dgm:t>
        <a:bodyPr/>
        <a:lstStyle/>
        <a:p>
          <a:r>
            <a:rPr lang="en-GB" dirty="0" smtClean="0"/>
            <a:t>Likewise</a:t>
          </a:r>
          <a:endParaRPr lang="en-GB" dirty="0"/>
        </a:p>
      </dgm:t>
    </dgm:pt>
    <dgm:pt modelId="{2ADB41FB-90EA-4FBA-8AAB-BCF3388EDDB7}" type="parTrans" cxnId="{B82D8D7C-5A6F-47AB-8666-574E75188E40}">
      <dgm:prSet/>
      <dgm:spPr/>
      <dgm:t>
        <a:bodyPr/>
        <a:lstStyle/>
        <a:p>
          <a:endParaRPr lang="en-GB"/>
        </a:p>
      </dgm:t>
    </dgm:pt>
    <dgm:pt modelId="{CBC463A8-C0C5-4462-B70F-8E418EF06508}" type="sibTrans" cxnId="{B82D8D7C-5A6F-47AB-8666-574E75188E40}">
      <dgm:prSet/>
      <dgm:spPr/>
      <dgm:t>
        <a:bodyPr/>
        <a:lstStyle/>
        <a:p>
          <a:endParaRPr lang="en-GB"/>
        </a:p>
      </dgm:t>
    </dgm:pt>
    <dgm:pt modelId="{3E8C5599-0D08-4DBA-B74C-7E267CB7360B}">
      <dgm:prSet phldrT="[Text]"/>
      <dgm:spPr/>
      <dgm:t>
        <a:bodyPr/>
        <a:lstStyle/>
        <a:p>
          <a:r>
            <a:rPr lang="en-GB" dirty="0" smtClean="0"/>
            <a:t>Similarly</a:t>
          </a:r>
          <a:endParaRPr lang="en-GB" dirty="0"/>
        </a:p>
      </dgm:t>
    </dgm:pt>
    <dgm:pt modelId="{30EFFA48-80AF-4511-9714-25B7A851CCCA}" type="parTrans" cxnId="{0DB8CF62-8137-450C-BACC-B4CA82B7DD7A}">
      <dgm:prSet/>
      <dgm:spPr/>
      <dgm:t>
        <a:bodyPr/>
        <a:lstStyle/>
        <a:p>
          <a:endParaRPr lang="en-GB"/>
        </a:p>
      </dgm:t>
    </dgm:pt>
    <dgm:pt modelId="{36E43F13-CB49-4A08-AEB6-812BB78DD599}" type="sibTrans" cxnId="{0DB8CF62-8137-450C-BACC-B4CA82B7DD7A}">
      <dgm:prSet/>
      <dgm:spPr/>
      <dgm:t>
        <a:bodyPr/>
        <a:lstStyle/>
        <a:p>
          <a:endParaRPr lang="en-GB"/>
        </a:p>
      </dgm:t>
    </dgm:pt>
    <dgm:pt modelId="{2F061D3C-B606-4B77-AC15-B89F5968F9A0}">
      <dgm:prSet phldrT="[Text]"/>
      <dgm:spPr/>
      <dgm:t>
        <a:bodyPr/>
        <a:lstStyle/>
        <a:p>
          <a:r>
            <a:rPr lang="en-GB" dirty="0" smtClean="0"/>
            <a:t>Correspondingly</a:t>
          </a:r>
          <a:endParaRPr lang="en-GB" dirty="0"/>
        </a:p>
      </dgm:t>
    </dgm:pt>
    <dgm:pt modelId="{5703D347-2B83-432C-8EBA-1B2596EFAB1B}" type="parTrans" cxnId="{2504264F-F94F-43D8-A738-9D5ACD297B6B}">
      <dgm:prSet/>
      <dgm:spPr/>
      <dgm:t>
        <a:bodyPr/>
        <a:lstStyle/>
        <a:p>
          <a:endParaRPr lang="en-GB"/>
        </a:p>
      </dgm:t>
    </dgm:pt>
    <dgm:pt modelId="{042C5F8F-EDE8-435A-815E-B7E6E7FC6343}" type="sibTrans" cxnId="{2504264F-F94F-43D8-A738-9D5ACD297B6B}">
      <dgm:prSet/>
      <dgm:spPr/>
      <dgm:t>
        <a:bodyPr/>
        <a:lstStyle/>
        <a:p>
          <a:endParaRPr lang="en-GB"/>
        </a:p>
      </dgm:t>
    </dgm:pt>
    <dgm:pt modelId="{D4D6CF69-57C8-46F7-806D-97E2B088123A}">
      <dgm:prSet phldrT="[Text]"/>
      <dgm:spPr/>
      <dgm:t>
        <a:bodyPr/>
        <a:lstStyle/>
        <a:p>
          <a:r>
            <a:rPr lang="en-GB" dirty="0" smtClean="0"/>
            <a:t>In the same way</a:t>
          </a:r>
          <a:endParaRPr lang="en-GB" dirty="0"/>
        </a:p>
      </dgm:t>
    </dgm:pt>
    <dgm:pt modelId="{11CF94E6-216B-4D3C-8210-F04AA6EB4313}" type="parTrans" cxnId="{11AF43FE-E6DA-45AC-8406-5A850F43C2F3}">
      <dgm:prSet/>
      <dgm:spPr/>
      <dgm:t>
        <a:bodyPr/>
        <a:lstStyle/>
        <a:p>
          <a:endParaRPr lang="en-GB"/>
        </a:p>
      </dgm:t>
    </dgm:pt>
    <dgm:pt modelId="{484CB05C-F490-4784-8D08-D927BC20FDF0}" type="sibTrans" cxnId="{11AF43FE-E6DA-45AC-8406-5A850F43C2F3}">
      <dgm:prSet/>
      <dgm:spPr/>
      <dgm:t>
        <a:bodyPr/>
        <a:lstStyle/>
        <a:p>
          <a:endParaRPr lang="en-GB"/>
        </a:p>
      </dgm:t>
    </dgm:pt>
    <dgm:pt modelId="{815D6BC0-963C-4B3D-BD0B-D442DAC42391}">
      <dgm:prSet phldrT="[Text]"/>
      <dgm:spPr/>
      <dgm:t>
        <a:bodyPr/>
        <a:lstStyle/>
        <a:p>
          <a:r>
            <a:rPr lang="en-GB" dirty="0" smtClean="0"/>
            <a:t>also</a:t>
          </a:r>
          <a:endParaRPr lang="en-GB" dirty="0"/>
        </a:p>
      </dgm:t>
    </dgm:pt>
    <dgm:pt modelId="{F68C3C2C-4101-4000-8967-6FA244E950BB}" type="parTrans" cxnId="{67B2FAA1-9F54-43E0-9391-2C1DF47B736C}">
      <dgm:prSet/>
      <dgm:spPr/>
      <dgm:t>
        <a:bodyPr/>
        <a:lstStyle/>
        <a:p>
          <a:endParaRPr lang="en-GB"/>
        </a:p>
      </dgm:t>
    </dgm:pt>
    <dgm:pt modelId="{31A423EE-FF6C-49D9-8264-6082B7854955}" type="sibTrans" cxnId="{67B2FAA1-9F54-43E0-9391-2C1DF47B736C}">
      <dgm:prSet/>
      <dgm:spPr/>
      <dgm:t>
        <a:bodyPr/>
        <a:lstStyle/>
        <a:p>
          <a:endParaRPr lang="en-GB"/>
        </a:p>
      </dgm:t>
    </dgm:pt>
    <dgm:pt modelId="{E625F3A5-09C5-44EB-9B85-93C39C77B6AC}" type="pres">
      <dgm:prSet presAssocID="{AC4123A7-E2A0-46DA-A9A2-F95FA0E4C710}" presName="diagram" presStyleCnt="0">
        <dgm:presLayoutVars>
          <dgm:dir/>
          <dgm:resizeHandles val="exact"/>
        </dgm:presLayoutVars>
      </dgm:prSet>
      <dgm:spPr/>
    </dgm:pt>
    <dgm:pt modelId="{55AB2688-81F3-4205-B259-8AE8C4FB1ECE}" type="pres">
      <dgm:prSet presAssocID="{C6876B37-948F-429F-AD8D-40E416BFE4CB}" presName="node" presStyleLbl="node1" presStyleIdx="0" presStyleCnt="5">
        <dgm:presLayoutVars>
          <dgm:bulletEnabled val="1"/>
        </dgm:presLayoutVars>
      </dgm:prSet>
      <dgm:spPr/>
    </dgm:pt>
    <dgm:pt modelId="{926693DD-A1EE-4143-B7C2-3C8D155A1DB2}" type="pres">
      <dgm:prSet presAssocID="{CBC463A8-C0C5-4462-B70F-8E418EF06508}" presName="sibTrans" presStyleCnt="0"/>
      <dgm:spPr/>
    </dgm:pt>
    <dgm:pt modelId="{79CF7360-C1CF-4E9F-A5C4-46D19C7A8AB8}" type="pres">
      <dgm:prSet presAssocID="{3E8C5599-0D08-4DBA-B74C-7E267CB7360B}" presName="node" presStyleLbl="node1" presStyleIdx="1" presStyleCnt="5">
        <dgm:presLayoutVars>
          <dgm:bulletEnabled val="1"/>
        </dgm:presLayoutVars>
      </dgm:prSet>
      <dgm:spPr/>
    </dgm:pt>
    <dgm:pt modelId="{812A994D-D9BC-4606-8210-24523E3781E8}" type="pres">
      <dgm:prSet presAssocID="{36E43F13-CB49-4A08-AEB6-812BB78DD599}" presName="sibTrans" presStyleCnt="0"/>
      <dgm:spPr/>
    </dgm:pt>
    <dgm:pt modelId="{12DD674E-A10F-4B6E-BF51-0673E1C7CFEC}" type="pres">
      <dgm:prSet presAssocID="{2F061D3C-B606-4B77-AC15-B89F5968F9A0}" presName="node" presStyleLbl="node1" presStyleIdx="2" presStyleCnt="5">
        <dgm:presLayoutVars>
          <dgm:bulletEnabled val="1"/>
        </dgm:presLayoutVars>
      </dgm:prSet>
      <dgm:spPr/>
    </dgm:pt>
    <dgm:pt modelId="{1E08F733-C382-4421-B49C-E25A1F538E8D}" type="pres">
      <dgm:prSet presAssocID="{042C5F8F-EDE8-435A-815E-B7E6E7FC6343}" presName="sibTrans" presStyleCnt="0"/>
      <dgm:spPr/>
    </dgm:pt>
    <dgm:pt modelId="{B335B4E5-9EC8-41CE-A4BE-2DF4CD73B572}" type="pres">
      <dgm:prSet presAssocID="{D4D6CF69-57C8-46F7-806D-97E2B088123A}" presName="node" presStyleLbl="node1" presStyleIdx="3" presStyleCnt="5">
        <dgm:presLayoutVars>
          <dgm:bulletEnabled val="1"/>
        </dgm:presLayoutVars>
      </dgm:prSet>
      <dgm:spPr/>
    </dgm:pt>
    <dgm:pt modelId="{98BAFE30-0EEC-4A2C-B9C4-5259CD0BD3E2}" type="pres">
      <dgm:prSet presAssocID="{484CB05C-F490-4784-8D08-D927BC20FDF0}" presName="sibTrans" presStyleCnt="0"/>
      <dgm:spPr/>
    </dgm:pt>
    <dgm:pt modelId="{27B5A6DA-4982-4188-82C1-BD22AAF1294F}" type="pres">
      <dgm:prSet presAssocID="{815D6BC0-963C-4B3D-BD0B-D442DAC42391}" presName="node" presStyleLbl="node1" presStyleIdx="4" presStyleCnt="5">
        <dgm:presLayoutVars>
          <dgm:bulletEnabled val="1"/>
        </dgm:presLayoutVars>
      </dgm:prSet>
      <dgm:spPr/>
    </dgm:pt>
  </dgm:ptLst>
  <dgm:cxnLst>
    <dgm:cxn modelId="{803737EB-EC29-4D97-BDE6-86B28D0AEF12}" type="presOf" srcId="{C6876B37-948F-429F-AD8D-40E416BFE4CB}" destId="{55AB2688-81F3-4205-B259-8AE8C4FB1ECE}" srcOrd="0" destOrd="0" presId="urn:microsoft.com/office/officeart/2005/8/layout/default"/>
    <dgm:cxn modelId="{87D145DC-2630-446B-AFD1-6BE07F87AA1B}" type="presOf" srcId="{2F061D3C-B606-4B77-AC15-B89F5968F9A0}" destId="{12DD674E-A10F-4B6E-BF51-0673E1C7CFEC}" srcOrd="0" destOrd="0" presId="urn:microsoft.com/office/officeart/2005/8/layout/default"/>
    <dgm:cxn modelId="{B82D8D7C-5A6F-47AB-8666-574E75188E40}" srcId="{AC4123A7-E2A0-46DA-A9A2-F95FA0E4C710}" destId="{C6876B37-948F-429F-AD8D-40E416BFE4CB}" srcOrd="0" destOrd="0" parTransId="{2ADB41FB-90EA-4FBA-8AAB-BCF3388EDDB7}" sibTransId="{CBC463A8-C0C5-4462-B70F-8E418EF06508}"/>
    <dgm:cxn modelId="{0DB8CF62-8137-450C-BACC-B4CA82B7DD7A}" srcId="{AC4123A7-E2A0-46DA-A9A2-F95FA0E4C710}" destId="{3E8C5599-0D08-4DBA-B74C-7E267CB7360B}" srcOrd="1" destOrd="0" parTransId="{30EFFA48-80AF-4511-9714-25B7A851CCCA}" sibTransId="{36E43F13-CB49-4A08-AEB6-812BB78DD599}"/>
    <dgm:cxn modelId="{49BEF13F-7EE1-4423-B5CF-C59DEE39A725}" type="presOf" srcId="{815D6BC0-963C-4B3D-BD0B-D442DAC42391}" destId="{27B5A6DA-4982-4188-82C1-BD22AAF1294F}" srcOrd="0" destOrd="0" presId="urn:microsoft.com/office/officeart/2005/8/layout/default"/>
    <dgm:cxn modelId="{67B2FAA1-9F54-43E0-9391-2C1DF47B736C}" srcId="{AC4123A7-E2A0-46DA-A9A2-F95FA0E4C710}" destId="{815D6BC0-963C-4B3D-BD0B-D442DAC42391}" srcOrd="4" destOrd="0" parTransId="{F68C3C2C-4101-4000-8967-6FA244E950BB}" sibTransId="{31A423EE-FF6C-49D9-8264-6082B7854955}"/>
    <dgm:cxn modelId="{2C626186-4BAC-4000-80C7-C573708DFF08}" type="presOf" srcId="{AC4123A7-E2A0-46DA-A9A2-F95FA0E4C710}" destId="{E625F3A5-09C5-44EB-9B85-93C39C77B6AC}" srcOrd="0" destOrd="0" presId="urn:microsoft.com/office/officeart/2005/8/layout/default"/>
    <dgm:cxn modelId="{2504264F-F94F-43D8-A738-9D5ACD297B6B}" srcId="{AC4123A7-E2A0-46DA-A9A2-F95FA0E4C710}" destId="{2F061D3C-B606-4B77-AC15-B89F5968F9A0}" srcOrd="2" destOrd="0" parTransId="{5703D347-2B83-432C-8EBA-1B2596EFAB1B}" sibTransId="{042C5F8F-EDE8-435A-815E-B7E6E7FC6343}"/>
    <dgm:cxn modelId="{1A8EDA90-F271-4F14-9AA0-A7ED32A74D9C}" type="presOf" srcId="{D4D6CF69-57C8-46F7-806D-97E2B088123A}" destId="{B335B4E5-9EC8-41CE-A4BE-2DF4CD73B572}" srcOrd="0" destOrd="0" presId="urn:microsoft.com/office/officeart/2005/8/layout/default"/>
    <dgm:cxn modelId="{11AF43FE-E6DA-45AC-8406-5A850F43C2F3}" srcId="{AC4123A7-E2A0-46DA-A9A2-F95FA0E4C710}" destId="{D4D6CF69-57C8-46F7-806D-97E2B088123A}" srcOrd="3" destOrd="0" parTransId="{11CF94E6-216B-4D3C-8210-F04AA6EB4313}" sibTransId="{484CB05C-F490-4784-8D08-D927BC20FDF0}"/>
    <dgm:cxn modelId="{7DB07186-E4FD-4EAA-A894-4C8C71E6BEDC}" type="presOf" srcId="{3E8C5599-0D08-4DBA-B74C-7E267CB7360B}" destId="{79CF7360-C1CF-4E9F-A5C4-46D19C7A8AB8}" srcOrd="0" destOrd="0" presId="urn:microsoft.com/office/officeart/2005/8/layout/default"/>
    <dgm:cxn modelId="{4D5CB765-A01E-4352-9721-5164FF6A3A44}" type="presParOf" srcId="{E625F3A5-09C5-44EB-9B85-93C39C77B6AC}" destId="{55AB2688-81F3-4205-B259-8AE8C4FB1ECE}" srcOrd="0" destOrd="0" presId="urn:microsoft.com/office/officeart/2005/8/layout/default"/>
    <dgm:cxn modelId="{A9AA5527-D74A-45CE-A1C6-24CC54CB29B0}" type="presParOf" srcId="{E625F3A5-09C5-44EB-9B85-93C39C77B6AC}" destId="{926693DD-A1EE-4143-B7C2-3C8D155A1DB2}" srcOrd="1" destOrd="0" presId="urn:microsoft.com/office/officeart/2005/8/layout/default"/>
    <dgm:cxn modelId="{40ED409C-3046-4A02-BDD5-7DA61334A9AE}" type="presParOf" srcId="{E625F3A5-09C5-44EB-9B85-93C39C77B6AC}" destId="{79CF7360-C1CF-4E9F-A5C4-46D19C7A8AB8}" srcOrd="2" destOrd="0" presId="urn:microsoft.com/office/officeart/2005/8/layout/default"/>
    <dgm:cxn modelId="{E0FED692-34B5-4202-BA4A-A0C7FC4BC6CE}" type="presParOf" srcId="{E625F3A5-09C5-44EB-9B85-93C39C77B6AC}" destId="{812A994D-D9BC-4606-8210-24523E3781E8}" srcOrd="3" destOrd="0" presId="urn:microsoft.com/office/officeart/2005/8/layout/default"/>
    <dgm:cxn modelId="{6E0DC843-D76C-451C-94F1-31B2AC8B35FC}" type="presParOf" srcId="{E625F3A5-09C5-44EB-9B85-93C39C77B6AC}" destId="{12DD674E-A10F-4B6E-BF51-0673E1C7CFEC}" srcOrd="4" destOrd="0" presId="urn:microsoft.com/office/officeart/2005/8/layout/default"/>
    <dgm:cxn modelId="{5A15E84F-8F8F-4815-9C83-0E602A7C3A17}" type="presParOf" srcId="{E625F3A5-09C5-44EB-9B85-93C39C77B6AC}" destId="{1E08F733-C382-4421-B49C-E25A1F538E8D}" srcOrd="5" destOrd="0" presId="urn:microsoft.com/office/officeart/2005/8/layout/default"/>
    <dgm:cxn modelId="{B32C6AB5-AACF-4271-BF3F-E99EFD0E810E}" type="presParOf" srcId="{E625F3A5-09C5-44EB-9B85-93C39C77B6AC}" destId="{B335B4E5-9EC8-41CE-A4BE-2DF4CD73B572}" srcOrd="6" destOrd="0" presId="urn:microsoft.com/office/officeart/2005/8/layout/default"/>
    <dgm:cxn modelId="{509BD483-955D-44FE-85B5-B64660D2828F}" type="presParOf" srcId="{E625F3A5-09C5-44EB-9B85-93C39C77B6AC}" destId="{98BAFE30-0EEC-4A2C-B9C4-5259CD0BD3E2}" srcOrd="7" destOrd="0" presId="urn:microsoft.com/office/officeart/2005/8/layout/default"/>
    <dgm:cxn modelId="{D36009A8-0402-499B-9FD2-234FE0F68540}" type="presParOf" srcId="{E625F3A5-09C5-44EB-9B85-93C39C77B6AC}" destId="{27B5A6DA-4982-4188-82C1-BD22AAF1294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386D15-912D-4046-854E-0D842EDBC06A}" type="doc">
      <dgm:prSet loTypeId="urn:microsoft.com/office/officeart/2005/8/layout/radial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A7CDDF3-08C8-4366-A939-F07934A99313}">
      <dgm:prSet phldrT="[Text]"/>
      <dgm:spPr/>
      <dgm:t>
        <a:bodyPr/>
        <a:lstStyle/>
        <a:p>
          <a:r>
            <a:rPr lang="en-GB" dirty="0" smtClean="0"/>
            <a:t>Result</a:t>
          </a:r>
          <a:endParaRPr lang="en-GB" dirty="0"/>
        </a:p>
      </dgm:t>
    </dgm:pt>
    <dgm:pt modelId="{279DE787-E46E-4C53-AA0A-F925BCC706B3}" type="parTrans" cxnId="{6AD7934F-FE73-4CEC-83F0-1945AD61ACE0}">
      <dgm:prSet/>
      <dgm:spPr/>
      <dgm:t>
        <a:bodyPr/>
        <a:lstStyle/>
        <a:p>
          <a:endParaRPr lang="en-GB"/>
        </a:p>
      </dgm:t>
    </dgm:pt>
    <dgm:pt modelId="{E6C1D747-87F1-492E-8A7F-C128AE700D6A}" type="sibTrans" cxnId="{6AD7934F-FE73-4CEC-83F0-1945AD61ACE0}">
      <dgm:prSet/>
      <dgm:spPr/>
      <dgm:t>
        <a:bodyPr/>
        <a:lstStyle/>
        <a:p>
          <a:endParaRPr lang="en-GB"/>
        </a:p>
      </dgm:t>
    </dgm:pt>
    <dgm:pt modelId="{2E58B3F4-803A-42E5-BB1A-8ECDF23EABD7}">
      <dgm:prSet phldrT="[Text]" custT="1"/>
      <dgm:spPr/>
      <dgm:t>
        <a:bodyPr/>
        <a:lstStyle/>
        <a:p>
          <a:r>
            <a:rPr lang="en-GB" sz="2800" dirty="0" smtClean="0"/>
            <a:t>As a result</a:t>
          </a:r>
          <a:endParaRPr lang="en-GB" sz="2800" dirty="0"/>
        </a:p>
      </dgm:t>
    </dgm:pt>
    <dgm:pt modelId="{D45A947E-6E9C-4142-9BE3-89CABE42DED9}" type="parTrans" cxnId="{A147A5F8-8B21-48AD-B2E5-6E5031A538EE}">
      <dgm:prSet/>
      <dgm:spPr/>
      <dgm:t>
        <a:bodyPr/>
        <a:lstStyle/>
        <a:p>
          <a:endParaRPr lang="en-GB"/>
        </a:p>
      </dgm:t>
    </dgm:pt>
    <dgm:pt modelId="{A0AD4205-5E21-47A4-84D5-B274E816E2C3}" type="sibTrans" cxnId="{A147A5F8-8B21-48AD-B2E5-6E5031A538EE}">
      <dgm:prSet/>
      <dgm:spPr/>
      <dgm:t>
        <a:bodyPr/>
        <a:lstStyle/>
        <a:p>
          <a:endParaRPr lang="en-GB"/>
        </a:p>
      </dgm:t>
    </dgm:pt>
    <dgm:pt modelId="{5BBB49B0-C622-4028-9448-C17E95B55193}">
      <dgm:prSet phldrT="[Text]" custT="1"/>
      <dgm:spPr/>
      <dgm:t>
        <a:bodyPr/>
        <a:lstStyle/>
        <a:p>
          <a:r>
            <a:rPr lang="en-GB" sz="2800" dirty="0" smtClean="0"/>
            <a:t>As a consequence</a:t>
          </a:r>
          <a:endParaRPr lang="en-GB" sz="2800" dirty="0"/>
        </a:p>
      </dgm:t>
    </dgm:pt>
    <dgm:pt modelId="{6214D936-D49E-47DA-93C9-9367A5A3CB92}" type="parTrans" cxnId="{B7C3F3F8-5C5A-44F8-A4AB-7795D980755E}">
      <dgm:prSet/>
      <dgm:spPr/>
      <dgm:t>
        <a:bodyPr/>
        <a:lstStyle/>
        <a:p>
          <a:endParaRPr lang="en-GB"/>
        </a:p>
      </dgm:t>
    </dgm:pt>
    <dgm:pt modelId="{610BE3C2-C445-458B-A8C6-3127DB5C1495}" type="sibTrans" cxnId="{B7C3F3F8-5C5A-44F8-A4AB-7795D980755E}">
      <dgm:prSet/>
      <dgm:spPr/>
      <dgm:t>
        <a:bodyPr/>
        <a:lstStyle/>
        <a:p>
          <a:endParaRPr lang="en-GB"/>
        </a:p>
      </dgm:t>
    </dgm:pt>
    <dgm:pt modelId="{A0F3DBCE-2231-4CB3-81FE-69EC6AEDFBE5}">
      <dgm:prSet phldrT="[Text]" custT="1"/>
      <dgm:spPr/>
      <dgm:t>
        <a:bodyPr/>
        <a:lstStyle/>
        <a:p>
          <a:r>
            <a:rPr lang="en-GB" sz="2800" dirty="0" smtClean="0"/>
            <a:t>Therefore</a:t>
          </a:r>
          <a:endParaRPr lang="en-GB" sz="2800" dirty="0"/>
        </a:p>
      </dgm:t>
    </dgm:pt>
    <dgm:pt modelId="{1C055B90-6A02-4AE7-9271-89026975ADCA}" type="parTrans" cxnId="{AA463A4D-EB01-4AC3-AE16-81062EEDDB08}">
      <dgm:prSet/>
      <dgm:spPr/>
      <dgm:t>
        <a:bodyPr/>
        <a:lstStyle/>
        <a:p>
          <a:endParaRPr lang="en-GB"/>
        </a:p>
      </dgm:t>
    </dgm:pt>
    <dgm:pt modelId="{47491AA8-E684-44BC-B298-7CB18D751F20}" type="sibTrans" cxnId="{AA463A4D-EB01-4AC3-AE16-81062EEDDB08}">
      <dgm:prSet/>
      <dgm:spPr/>
      <dgm:t>
        <a:bodyPr/>
        <a:lstStyle/>
        <a:p>
          <a:endParaRPr lang="en-GB"/>
        </a:p>
      </dgm:t>
    </dgm:pt>
    <dgm:pt modelId="{5252153C-1E6E-4723-8409-E01A33A96E16}">
      <dgm:prSet phldrT="[Text]" custT="1"/>
      <dgm:spPr/>
      <dgm:t>
        <a:bodyPr/>
        <a:lstStyle/>
        <a:p>
          <a:r>
            <a:rPr lang="en-GB" sz="2800" dirty="0" smtClean="0"/>
            <a:t>Thus</a:t>
          </a:r>
          <a:endParaRPr lang="en-GB" sz="2800" dirty="0"/>
        </a:p>
      </dgm:t>
    </dgm:pt>
    <dgm:pt modelId="{BB4ECA2A-32AC-4650-AE42-3C961D0D27D4}" type="parTrans" cxnId="{AC682A70-D527-4837-B048-32A31D0641B7}">
      <dgm:prSet/>
      <dgm:spPr/>
      <dgm:t>
        <a:bodyPr/>
        <a:lstStyle/>
        <a:p>
          <a:endParaRPr lang="en-GB"/>
        </a:p>
      </dgm:t>
    </dgm:pt>
    <dgm:pt modelId="{6E1D0D90-E700-4133-BCF2-5DDCA9222399}" type="sibTrans" cxnId="{AC682A70-D527-4837-B048-32A31D0641B7}">
      <dgm:prSet/>
      <dgm:spPr/>
      <dgm:t>
        <a:bodyPr/>
        <a:lstStyle/>
        <a:p>
          <a:endParaRPr lang="en-GB"/>
        </a:p>
      </dgm:t>
    </dgm:pt>
    <dgm:pt modelId="{3CFD7B77-C7D6-4677-9825-04CE1F1C65FC}">
      <dgm:prSet/>
      <dgm:spPr/>
      <dgm:t>
        <a:bodyPr/>
        <a:lstStyle/>
        <a:p>
          <a:r>
            <a:rPr lang="en-GB" dirty="0" smtClean="0"/>
            <a:t>Accordingly</a:t>
          </a:r>
          <a:endParaRPr lang="en-GB" dirty="0"/>
        </a:p>
      </dgm:t>
    </dgm:pt>
    <dgm:pt modelId="{A33F91F5-030C-4377-B446-27C0C9B61530}" type="parTrans" cxnId="{A1525F5A-A584-402F-8301-08E688533091}">
      <dgm:prSet/>
      <dgm:spPr/>
      <dgm:t>
        <a:bodyPr/>
        <a:lstStyle/>
        <a:p>
          <a:endParaRPr lang="en-GB"/>
        </a:p>
      </dgm:t>
    </dgm:pt>
    <dgm:pt modelId="{2C0BA06C-8BEF-4BBC-9EFC-DCA47A7831FD}" type="sibTrans" cxnId="{A1525F5A-A584-402F-8301-08E688533091}">
      <dgm:prSet/>
      <dgm:spPr/>
      <dgm:t>
        <a:bodyPr/>
        <a:lstStyle/>
        <a:p>
          <a:endParaRPr lang="en-GB"/>
        </a:p>
      </dgm:t>
    </dgm:pt>
    <dgm:pt modelId="{5A3BDB4E-8BD8-421F-9A7F-6EE225D13130}" type="pres">
      <dgm:prSet presAssocID="{52386D15-912D-4046-854E-0D842EDBC06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45B3891-4760-4413-B16F-2CAF27B92181}" type="pres">
      <dgm:prSet presAssocID="{CA7CDDF3-08C8-4366-A939-F07934A99313}" presName="centerShape" presStyleLbl="node0" presStyleIdx="0" presStyleCnt="1"/>
      <dgm:spPr/>
    </dgm:pt>
    <dgm:pt modelId="{5EF1CC2B-690B-43EF-B013-BAC22C392DB8}" type="pres">
      <dgm:prSet presAssocID="{2E58B3F4-803A-42E5-BB1A-8ECDF23EABD7}" presName="node" presStyleLbl="node1" presStyleIdx="0" presStyleCnt="5">
        <dgm:presLayoutVars>
          <dgm:bulletEnabled val="1"/>
        </dgm:presLayoutVars>
      </dgm:prSet>
      <dgm:spPr/>
    </dgm:pt>
    <dgm:pt modelId="{48870C9D-AEAC-4CC6-B0C9-FFDF2159CFEE}" type="pres">
      <dgm:prSet presAssocID="{2E58B3F4-803A-42E5-BB1A-8ECDF23EABD7}" presName="dummy" presStyleCnt="0"/>
      <dgm:spPr/>
    </dgm:pt>
    <dgm:pt modelId="{D0BE5747-8AF1-4049-97F4-C2E574D016DB}" type="pres">
      <dgm:prSet presAssocID="{A0AD4205-5E21-47A4-84D5-B274E816E2C3}" presName="sibTrans" presStyleLbl="sibTrans2D1" presStyleIdx="0" presStyleCnt="5"/>
      <dgm:spPr/>
    </dgm:pt>
    <dgm:pt modelId="{4E71F0CE-AE69-4A57-AE00-D48704ED3EA9}" type="pres">
      <dgm:prSet presAssocID="{5BBB49B0-C622-4028-9448-C17E95B55193}" presName="node" presStyleLbl="node1" presStyleIdx="1" presStyleCnt="5" custScaleX="302462" custRadScaleRad="130384" custRadScaleInc="-16491">
        <dgm:presLayoutVars>
          <dgm:bulletEnabled val="1"/>
        </dgm:presLayoutVars>
      </dgm:prSet>
      <dgm:spPr/>
    </dgm:pt>
    <dgm:pt modelId="{30D2F383-6DC1-4576-9534-7A3E5708B3A6}" type="pres">
      <dgm:prSet presAssocID="{5BBB49B0-C622-4028-9448-C17E95B55193}" presName="dummy" presStyleCnt="0"/>
      <dgm:spPr/>
    </dgm:pt>
    <dgm:pt modelId="{EC898225-6291-441B-9191-C750A5D4F988}" type="pres">
      <dgm:prSet presAssocID="{610BE3C2-C445-458B-A8C6-3127DB5C1495}" presName="sibTrans" presStyleLbl="sibTrans2D1" presStyleIdx="1" presStyleCnt="5"/>
      <dgm:spPr/>
    </dgm:pt>
    <dgm:pt modelId="{AA209B6A-087D-4746-B7E0-4B70D0F9D305}" type="pres">
      <dgm:prSet presAssocID="{A0F3DBCE-2231-4CB3-81FE-69EC6AEDFBE5}" presName="node" presStyleLbl="node1" presStyleIdx="2" presStyleCnt="5" custScaleX="156602">
        <dgm:presLayoutVars>
          <dgm:bulletEnabled val="1"/>
        </dgm:presLayoutVars>
      </dgm:prSet>
      <dgm:spPr/>
    </dgm:pt>
    <dgm:pt modelId="{016E5409-E390-4855-9982-48634305CB43}" type="pres">
      <dgm:prSet presAssocID="{A0F3DBCE-2231-4CB3-81FE-69EC6AEDFBE5}" presName="dummy" presStyleCnt="0"/>
      <dgm:spPr/>
    </dgm:pt>
    <dgm:pt modelId="{CF8EAAA4-2FBF-4679-9984-C4EAF925E05E}" type="pres">
      <dgm:prSet presAssocID="{47491AA8-E684-44BC-B298-7CB18D751F20}" presName="sibTrans" presStyleLbl="sibTrans2D1" presStyleIdx="2" presStyleCnt="5"/>
      <dgm:spPr/>
    </dgm:pt>
    <dgm:pt modelId="{643728B7-3F82-4072-AD5D-FD26D5984349}" type="pres">
      <dgm:prSet presAssocID="{5252153C-1E6E-4723-8409-E01A33A96E16}" presName="node" presStyleLbl="node1" presStyleIdx="3" presStyleCnt="5" custRadScaleRad="99198" custRadScaleInc="-90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65ABF3B-0A76-41C8-A6C7-540880E1CF6B}" type="pres">
      <dgm:prSet presAssocID="{5252153C-1E6E-4723-8409-E01A33A96E16}" presName="dummy" presStyleCnt="0"/>
      <dgm:spPr/>
    </dgm:pt>
    <dgm:pt modelId="{21A37AC2-C753-4DAA-9C15-2AE7A00F4C81}" type="pres">
      <dgm:prSet presAssocID="{6E1D0D90-E700-4133-BCF2-5DDCA9222399}" presName="sibTrans" presStyleLbl="sibTrans2D1" presStyleIdx="3" presStyleCnt="5"/>
      <dgm:spPr/>
    </dgm:pt>
    <dgm:pt modelId="{682B3856-EF95-42C3-991E-134BD7F30E79}" type="pres">
      <dgm:prSet presAssocID="{3CFD7B77-C7D6-4677-9825-04CE1F1C65FC}" presName="node" presStyleLbl="node1" presStyleIdx="4" presStyleCnt="5" custRadScaleRad="109905" custRadScaleInc="-7526">
        <dgm:presLayoutVars>
          <dgm:bulletEnabled val="1"/>
        </dgm:presLayoutVars>
      </dgm:prSet>
      <dgm:spPr/>
    </dgm:pt>
    <dgm:pt modelId="{77F428A2-5A17-4FC5-BACC-82D9DB5519BA}" type="pres">
      <dgm:prSet presAssocID="{3CFD7B77-C7D6-4677-9825-04CE1F1C65FC}" presName="dummy" presStyleCnt="0"/>
      <dgm:spPr/>
    </dgm:pt>
    <dgm:pt modelId="{BD5AE24C-20C1-408C-8211-5EC35ABC1A5A}" type="pres">
      <dgm:prSet presAssocID="{2C0BA06C-8BEF-4BBC-9EFC-DCA47A7831FD}" presName="sibTrans" presStyleLbl="sibTrans2D1" presStyleIdx="4" presStyleCnt="5"/>
      <dgm:spPr/>
    </dgm:pt>
  </dgm:ptLst>
  <dgm:cxnLst>
    <dgm:cxn modelId="{D6F05CF5-EC91-428D-8186-F27A17D5F4EC}" type="presOf" srcId="{2E58B3F4-803A-42E5-BB1A-8ECDF23EABD7}" destId="{5EF1CC2B-690B-43EF-B013-BAC22C392DB8}" srcOrd="0" destOrd="0" presId="urn:microsoft.com/office/officeart/2005/8/layout/radial6"/>
    <dgm:cxn modelId="{6AD7934F-FE73-4CEC-83F0-1945AD61ACE0}" srcId="{52386D15-912D-4046-854E-0D842EDBC06A}" destId="{CA7CDDF3-08C8-4366-A939-F07934A99313}" srcOrd="0" destOrd="0" parTransId="{279DE787-E46E-4C53-AA0A-F925BCC706B3}" sibTransId="{E6C1D747-87F1-492E-8A7F-C128AE700D6A}"/>
    <dgm:cxn modelId="{A1525F5A-A584-402F-8301-08E688533091}" srcId="{CA7CDDF3-08C8-4366-A939-F07934A99313}" destId="{3CFD7B77-C7D6-4677-9825-04CE1F1C65FC}" srcOrd="4" destOrd="0" parTransId="{A33F91F5-030C-4377-B446-27C0C9B61530}" sibTransId="{2C0BA06C-8BEF-4BBC-9EFC-DCA47A7831FD}"/>
    <dgm:cxn modelId="{B7C3F3F8-5C5A-44F8-A4AB-7795D980755E}" srcId="{CA7CDDF3-08C8-4366-A939-F07934A99313}" destId="{5BBB49B0-C622-4028-9448-C17E95B55193}" srcOrd="1" destOrd="0" parTransId="{6214D936-D49E-47DA-93C9-9367A5A3CB92}" sibTransId="{610BE3C2-C445-458B-A8C6-3127DB5C1495}"/>
    <dgm:cxn modelId="{20A61F46-1753-4442-8BB9-D014C55F37FF}" type="presOf" srcId="{2C0BA06C-8BEF-4BBC-9EFC-DCA47A7831FD}" destId="{BD5AE24C-20C1-408C-8211-5EC35ABC1A5A}" srcOrd="0" destOrd="0" presId="urn:microsoft.com/office/officeart/2005/8/layout/radial6"/>
    <dgm:cxn modelId="{AC682A70-D527-4837-B048-32A31D0641B7}" srcId="{CA7CDDF3-08C8-4366-A939-F07934A99313}" destId="{5252153C-1E6E-4723-8409-E01A33A96E16}" srcOrd="3" destOrd="0" parTransId="{BB4ECA2A-32AC-4650-AE42-3C961D0D27D4}" sibTransId="{6E1D0D90-E700-4133-BCF2-5DDCA9222399}"/>
    <dgm:cxn modelId="{39DF77DA-EC5E-422D-8460-CED64310BBEC}" type="presOf" srcId="{A0AD4205-5E21-47A4-84D5-B274E816E2C3}" destId="{D0BE5747-8AF1-4049-97F4-C2E574D016DB}" srcOrd="0" destOrd="0" presId="urn:microsoft.com/office/officeart/2005/8/layout/radial6"/>
    <dgm:cxn modelId="{B41454DC-37F2-48D3-B378-041F5DFF611E}" type="presOf" srcId="{A0F3DBCE-2231-4CB3-81FE-69EC6AEDFBE5}" destId="{AA209B6A-087D-4746-B7E0-4B70D0F9D305}" srcOrd="0" destOrd="0" presId="urn:microsoft.com/office/officeart/2005/8/layout/radial6"/>
    <dgm:cxn modelId="{A43F04D6-B5A5-4402-B3F5-7CDBBBD0A781}" type="presOf" srcId="{47491AA8-E684-44BC-B298-7CB18D751F20}" destId="{CF8EAAA4-2FBF-4679-9984-C4EAF925E05E}" srcOrd="0" destOrd="0" presId="urn:microsoft.com/office/officeart/2005/8/layout/radial6"/>
    <dgm:cxn modelId="{3EEDF8E1-5AF6-4FD3-B0F5-4F72AAF7BE69}" type="presOf" srcId="{CA7CDDF3-08C8-4366-A939-F07934A99313}" destId="{D45B3891-4760-4413-B16F-2CAF27B92181}" srcOrd="0" destOrd="0" presId="urn:microsoft.com/office/officeart/2005/8/layout/radial6"/>
    <dgm:cxn modelId="{A9AEA58E-99C5-4650-A928-1405D9F62BA1}" type="presOf" srcId="{5BBB49B0-C622-4028-9448-C17E95B55193}" destId="{4E71F0CE-AE69-4A57-AE00-D48704ED3EA9}" srcOrd="0" destOrd="0" presId="urn:microsoft.com/office/officeart/2005/8/layout/radial6"/>
    <dgm:cxn modelId="{AA463A4D-EB01-4AC3-AE16-81062EEDDB08}" srcId="{CA7CDDF3-08C8-4366-A939-F07934A99313}" destId="{A0F3DBCE-2231-4CB3-81FE-69EC6AEDFBE5}" srcOrd="2" destOrd="0" parTransId="{1C055B90-6A02-4AE7-9271-89026975ADCA}" sibTransId="{47491AA8-E684-44BC-B298-7CB18D751F20}"/>
    <dgm:cxn modelId="{F0240263-AFD2-4EAD-9B8D-8BC3A2FEFD66}" type="presOf" srcId="{5252153C-1E6E-4723-8409-E01A33A96E16}" destId="{643728B7-3F82-4072-AD5D-FD26D5984349}" srcOrd="0" destOrd="0" presId="urn:microsoft.com/office/officeart/2005/8/layout/radial6"/>
    <dgm:cxn modelId="{A8474F05-47F7-4397-94CC-66C2ED3EA4F7}" type="presOf" srcId="{3CFD7B77-C7D6-4677-9825-04CE1F1C65FC}" destId="{682B3856-EF95-42C3-991E-134BD7F30E79}" srcOrd="0" destOrd="0" presId="urn:microsoft.com/office/officeart/2005/8/layout/radial6"/>
    <dgm:cxn modelId="{A147A5F8-8B21-48AD-B2E5-6E5031A538EE}" srcId="{CA7CDDF3-08C8-4366-A939-F07934A99313}" destId="{2E58B3F4-803A-42E5-BB1A-8ECDF23EABD7}" srcOrd="0" destOrd="0" parTransId="{D45A947E-6E9C-4142-9BE3-89CABE42DED9}" sibTransId="{A0AD4205-5E21-47A4-84D5-B274E816E2C3}"/>
    <dgm:cxn modelId="{E2A9875A-99AD-49DC-A39E-90729EFF054B}" type="presOf" srcId="{610BE3C2-C445-458B-A8C6-3127DB5C1495}" destId="{EC898225-6291-441B-9191-C750A5D4F988}" srcOrd="0" destOrd="0" presId="urn:microsoft.com/office/officeart/2005/8/layout/radial6"/>
    <dgm:cxn modelId="{A00AD78E-3A56-4D33-B574-149A08A085AF}" type="presOf" srcId="{52386D15-912D-4046-854E-0D842EDBC06A}" destId="{5A3BDB4E-8BD8-421F-9A7F-6EE225D13130}" srcOrd="0" destOrd="0" presId="urn:microsoft.com/office/officeart/2005/8/layout/radial6"/>
    <dgm:cxn modelId="{09B191E0-B369-4490-8B85-B829D553631A}" type="presOf" srcId="{6E1D0D90-E700-4133-BCF2-5DDCA9222399}" destId="{21A37AC2-C753-4DAA-9C15-2AE7A00F4C81}" srcOrd="0" destOrd="0" presId="urn:microsoft.com/office/officeart/2005/8/layout/radial6"/>
    <dgm:cxn modelId="{4F88C8E0-252A-46B0-B878-A58EE622B67B}" type="presParOf" srcId="{5A3BDB4E-8BD8-421F-9A7F-6EE225D13130}" destId="{D45B3891-4760-4413-B16F-2CAF27B92181}" srcOrd="0" destOrd="0" presId="urn:microsoft.com/office/officeart/2005/8/layout/radial6"/>
    <dgm:cxn modelId="{C2E7B3A4-3E60-4017-A38A-1357F05473EA}" type="presParOf" srcId="{5A3BDB4E-8BD8-421F-9A7F-6EE225D13130}" destId="{5EF1CC2B-690B-43EF-B013-BAC22C392DB8}" srcOrd="1" destOrd="0" presId="urn:microsoft.com/office/officeart/2005/8/layout/radial6"/>
    <dgm:cxn modelId="{98BFD281-3D23-4C5F-9BB4-A45D74397934}" type="presParOf" srcId="{5A3BDB4E-8BD8-421F-9A7F-6EE225D13130}" destId="{48870C9D-AEAC-4CC6-B0C9-FFDF2159CFEE}" srcOrd="2" destOrd="0" presId="urn:microsoft.com/office/officeart/2005/8/layout/radial6"/>
    <dgm:cxn modelId="{A7A2DBB4-AA06-4977-BB24-F46AE79CCD7E}" type="presParOf" srcId="{5A3BDB4E-8BD8-421F-9A7F-6EE225D13130}" destId="{D0BE5747-8AF1-4049-97F4-C2E574D016DB}" srcOrd="3" destOrd="0" presId="urn:microsoft.com/office/officeart/2005/8/layout/radial6"/>
    <dgm:cxn modelId="{FD00FF6C-DF5B-4BBE-ADE0-91160DF1FE6A}" type="presParOf" srcId="{5A3BDB4E-8BD8-421F-9A7F-6EE225D13130}" destId="{4E71F0CE-AE69-4A57-AE00-D48704ED3EA9}" srcOrd="4" destOrd="0" presId="urn:microsoft.com/office/officeart/2005/8/layout/radial6"/>
    <dgm:cxn modelId="{7C828AB5-1367-4547-A918-7F8EDF8DD35A}" type="presParOf" srcId="{5A3BDB4E-8BD8-421F-9A7F-6EE225D13130}" destId="{30D2F383-6DC1-4576-9534-7A3E5708B3A6}" srcOrd="5" destOrd="0" presId="urn:microsoft.com/office/officeart/2005/8/layout/radial6"/>
    <dgm:cxn modelId="{4AB31536-B085-4025-8500-EA4781341E22}" type="presParOf" srcId="{5A3BDB4E-8BD8-421F-9A7F-6EE225D13130}" destId="{EC898225-6291-441B-9191-C750A5D4F988}" srcOrd="6" destOrd="0" presId="urn:microsoft.com/office/officeart/2005/8/layout/radial6"/>
    <dgm:cxn modelId="{A511DCDE-05D0-4A9B-B25E-9B69A849128E}" type="presParOf" srcId="{5A3BDB4E-8BD8-421F-9A7F-6EE225D13130}" destId="{AA209B6A-087D-4746-B7E0-4B70D0F9D305}" srcOrd="7" destOrd="0" presId="urn:microsoft.com/office/officeart/2005/8/layout/radial6"/>
    <dgm:cxn modelId="{0AA3F0F3-4A9D-4627-9BA4-A894FE190ED2}" type="presParOf" srcId="{5A3BDB4E-8BD8-421F-9A7F-6EE225D13130}" destId="{016E5409-E390-4855-9982-48634305CB43}" srcOrd="8" destOrd="0" presId="urn:microsoft.com/office/officeart/2005/8/layout/radial6"/>
    <dgm:cxn modelId="{84C73BA2-B7DE-4CDA-8093-4E97C992E0B3}" type="presParOf" srcId="{5A3BDB4E-8BD8-421F-9A7F-6EE225D13130}" destId="{CF8EAAA4-2FBF-4679-9984-C4EAF925E05E}" srcOrd="9" destOrd="0" presId="urn:microsoft.com/office/officeart/2005/8/layout/radial6"/>
    <dgm:cxn modelId="{373DE5E9-78A8-4280-ADAD-A7B3ED5510F1}" type="presParOf" srcId="{5A3BDB4E-8BD8-421F-9A7F-6EE225D13130}" destId="{643728B7-3F82-4072-AD5D-FD26D5984349}" srcOrd="10" destOrd="0" presId="urn:microsoft.com/office/officeart/2005/8/layout/radial6"/>
    <dgm:cxn modelId="{CCF6D6D6-8D3E-44DB-8988-5B7FA8A60E8F}" type="presParOf" srcId="{5A3BDB4E-8BD8-421F-9A7F-6EE225D13130}" destId="{E65ABF3B-0A76-41C8-A6C7-540880E1CF6B}" srcOrd="11" destOrd="0" presId="urn:microsoft.com/office/officeart/2005/8/layout/radial6"/>
    <dgm:cxn modelId="{3D954279-7BF9-493C-84ED-57C5235FC865}" type="presParOf" srcId="{5A3BDB4E-8BD8-421F-9A7F-6EE225D13130}" destId="{21A37AC2-C753-4DAA-9C15-2AE7A00F4C81}" srcOrd="12" destOrd="0" presId="urn:microsoft.com/office/officeart/2005/8/layout/radial6"/>
    <dgm:cxn modelId="{480712EA-A971-4B33-AEE6-282B95925F05}" type="presParOf" srcId="{5A3BDB4E-8BD8-421F-9A7F-6EE225D13130}" destId="{682B3856-EF95-42C3-991E-134BD7F30E79}" srcOrd="13" destOrd="0" presId="urn:microsoft.com/office/officeart/2005/8/layout/radial6"/>
    <dgm:cxn modelId="{74CD0444-B3E1-4E76-9B1C-2DCA6487AEE1}" type="presParOf" srcId="{5A3BDB4E-8BD8-421F-9A7F-6EE225D13130}" destId="{77F428A2-5A17-4FC5-BACC-82D9DB5519BA}" srcOrd="14" destOrd="0" presId="urn:microsoft.com/office/officeart/2005/8/layout/radial6"/>
    <dgm:cxn modelId="{301CB162-E181-471D-9ACC-19F6EBFFABF0}" type="presParOf" srcId="{5A3BDB4E-8BD8-421F-9A7F-6EE225D13130}" destId="{BD5AE24C-20C1-408C-8211-5EC35ABC1A5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2250E-5099-4898-9345-4DA2705D17FB}">
      <dsp:nvSpPr>
        <dsp:cNvPr id="0" name=""/>
        <dsp:cNvSpPr/>
      </dsp:nvSpPr>
      <dsp:spPr>
        <a:xfrm>
          <a:off x="3123540" y="1826318"/>
          <a:ext cx="2321330" cy="2008044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Contrast</a:t>
          </a:r>
          <a:endParaRPr lang="en-GB" sz="1800" b="1" kern="1200" dirty="0"/>
        </a:p>
      </dsp:txBody>
      <dsp:txXfrm>
        <a:off x="3508217" y="2159079"/>
        <a:ext cx="1551976" cy="1342522"/>
      </dsp:txXfrm>
    </dsp:sp>
    <dsp:sp modelId="{F795DC81-FAD6-43D4-8009-8CA5A5EFF853}">
      <dsp:nvSpPr>
        <dsp:cNvPr id="0" name=""/>
        <dsp:cNvSpPr/>
      </dsp:nvSpPr>
      <dsp:spPr>
        <a:xfrm>
          <a:off x="4577139" y="865604"/>
          <a:ext cx="875831" cy="75464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00B1A-FFCE-4095-B560-9D988BF44464}">
      <dsp:nvSpPr>
        <dsp:cNvPr id="0" name=""/>
        <dsp:cNvSpPr/>
      </dsp:nvSpPr>
      <dsp:spPr>
        <a:xfrm>
          <a:off x="3337368" y="0"/>
          <a:ext cx="1902313" cy="1645724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However</a:t>
          </a:r>
          <a:endParaRPr lang="en-GB" sz="1800" kern="1200" dirty="0"/>
        </a:p>
      </dsp:txBody>
      <dsp:txXfrm>
        <a:off x="3652622" y="272732"/>
        <a:ext cx="1271805" cy="1100260"/>
      </dsp:txXfrm>
    </dsp:sp>
    <dsp:sp modelId="{DEA41916-E661-43AB-BF31-90AFBEEAFB9C}">
      <dsp:nvSpPr>
        <dsp:cNvPr id="0" name=""/>
        <dsp:cNvSpPr/>
      </dsp:nvSpPr>
      <dsp:spPr>
        <a:xfrm>
          <a:off x="5599302" y="2276387"/>
          <a:ext cx="875831" cy="75464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BD7F23-78C1-440A-AEC5-769DE7EC1AF3}">
      <dsp:nvSpPr>
        <dsp:cNvPr id="0" name=""/>
        <dsp:cNvSpPr/>
      </dsp:nvSpPr>
      <dsp:spPr>
        <a:xfrm>
          <a:off x="5082011" y="1012231"/>
          <a:ext cx="1902313" cy="1645724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In contrast</a:t>
          </a:r>
          <a:endParaRPr lang="en-GB" sz="1800" kern="1200" dirty="0"/>
        </a:p>
      </dsp:txBody>
      <dsp:txXfrm>
        <a:off x="5397265" y="1284963"/>
        <a:ext cx="1271805" cy="1100260"/>
      </dsp:txXfrm>
    </dsp:sp>
    <dsp:sp modelId="{BE155AA0-DA1E-4543-B06E-CC0A2E7AB8B9}">
      <dsp:nvSpPr>
        <dsp:cNvPr id="0" name=""/>
        <dsp:cNvSpPr/>
      </dsp:nvSpPr>
      <dsp:spPr>
        <a:xfrm>
          <a:off x="4889242" y="3868896"/>
          <a:ext cx="875831" cy="75464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2A870-290D-4211-89B7-8E7799E366F5}">
      <dsp:nvSpPr>
        <dsp:cNvPr id="0" name=""/>
        <dsp:cNvSpPr/>
      </dsp:nvSpPr>
      <dsp:spPr>
        <a:xfrm>
          <a:off x="5082011" y="3002159"/>
          <a:ext cx="1902313" cy="1645724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Nevertheless</a:t>
          </a:r>
          <a:endParaRPr lang="en-GB" sz="1800" kern="1200" dirty="0"/>
        </a:p>
      </dsp:txBody>
      <dsp:txXfrm>
        <a:off x="5397265" y="3274891"/>
        <a:ext cx="1271805" cy="1100260"/>
      </dsp:txXfrm>
    </dsp:sp>
    <dsp:sp modelId="{F6E0BA1F-AEEB-4D4E-8DC0-76634F88BF2D}">
      <dsp:nvSpPr>
        <dsp:cNvPr id="0" name=""/>
        <dsp:cNvSpPr/>
      </dsp:nvSpPr>
      <dsp:spPr>
        <a:xfrm>
          <a:off x="3127860" y="4034205"/>
          <a:ext cx="875831" cy="75464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76F32-BC17-4E5F-AA98-ABD717EEA9CC}">
      <dsp:nvSpPr>
        <dsp:cNvPr id="0" name=""/>
        <dsp:cNvSpPr/>
      </dsp:nvSpPr>
      <dsp:spPr>
        <a:xfrm>
          <a:off x="3337368" y="4015523"/>
          <a:ext cx="1902313" cy="1645724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Nonetheless</a:t>
          </a:r>
          <a:endParaRPr lang="en-GB" sz="1800" kern="1200" dirty="0"/>
        </a:p>
      </dsp:txBody>
      <dsp:txXfrm>
        <a:off x="3652622" y="4288255"/>
        <a:ext cx="1271805" cy="1100260"/>
      </dsp:txXfrm>
    </dsp:sp>
    <dsp:sp modelId="{D3EC3EE7-17CF-4114-AA1C-787AC6C90C41}">
      <dsp:nvSpPr>
        <dsp:cNvPr id="0" name=""/>
        <dsp:cNvSpPr/>
      </dsp:nvSpPr>
      <dsp:spPr>
        <a:xfrm>
          <a:off x="2088958" y="2623988"/>
          <a:ext cx="875831" cy="754644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B538C-6162-46E8-A9BB-42A83474ED65}">
      <dsp:nvSpPr>
        <dsp:cNvPr id="0" name=""/>
        <dsp:cNvSpPr/>
      </dsp:nvSpPr>
      <dsp:spPr>
        <a:xfrm>
          <a:off x="1492288" y="2918027"/>
          <a:ext cx="1902313" cy="1645724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Yet</a:t>
          </a:r>
          <a:endParaRPr lang="en-GB" sz="1800" kern="1200" dirty="0"/>
        </a:p>
      </dsp:txBody>
      <dsp:txXfrm>
        <a:off x="1807542" y="3190759"/>
        <a:ext cx="1271805" cy="1100260"/>
      </dsp:txXfrm>
    </dsp:sp>
    <dsp:sp modelId="{663620AE-8F02-4EDF-9A3F-2C2ADDE0DA87}">
      <dsp:nvSpPr>
        <dsp:cNvPr id="0" name=""/>
        <dsp:cNvSpPr/>
      </dsp:nvSpPr>
      <dsp:spPr>
        <a:xfrm>
          <a:off x="1584626" y="1009966"/>
          <a:ext cx="1902313" cy="1645724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On the other hand</a:t>
          </a:r>
          <a:endParaRPr lang="en-GB" sz="1800" kern="1200" dirty="0"/>
        </a:p>
      </dsp:txBody>
      <dsp:txXfrm>
        <a:off x="1899880" y="1282698"/>
        <a:ext cx="1271805" cy="1100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2250E-5099-4898-9345-4DA2705D17FB}">
      <dsp:nvSpPr>
        <dsp:cNvPr id="0" name=""/>
        <dsp:cNvSpPr/>
      </dsp:nvSpPr>
      <dsp:spPr>
        <a:xfrm>
          <a:off x="3042570" y="2151535"/>
          <a:ext cx="2734695" cy="2365621"/>
        </a:xfrm>
        <a:prstGeom prst="hexagon">
          <a:avLst>
            <a:gd name="adj" fmla="val 2857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/>
            <a:t>Contrast</a:t>
          </a:r>
          <a:endParaRPr lang="en-GB" sz="3900" kern="1200" dirty="0"/>
        </a:p>
      </dsp:txBody>
      <dsp:txXfrm>
        <a:off x="3495747" y="2543551"/>
        <a:ext cx="1828341" cy="1581589"/>
      </dsp:txXfrm>
    </dsp:sp>
    <dsp:sp modelId="{F795DC81-FAD6-43D4-8009-8CA5A5EFF853}">
      <dsp:nvSpPr>
        <dsp:cNvPr id="0" name=""/>
        <dsp:cNvSpPr/>
      </dsp:nvSpPr>
      <dsp:spPr>
        <a:xfrm>
          <a:off x="4755014" y="1019745"/>
          <a:ext cx="1031792" cy="889025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00B1A-FFCE-4095-B560-9D988BF44464}">
      <dsp:nvSpPr>
        <dsp:cNvPr id="0" name=""/>
        <dsp:cNvSpPr/>
      </dsp:nvSpPr>
      <dsp:spPr>
        <a:xfrm>
          <a:off x="3294475" y="0"/>
          <a:ext cx="2241063" cy="1938782"/>
        </a:xfrm>
        <a:prstGeom prst="hexagon">
          <a:avLst>
            <a:gd name="adj" fmla="val 28570"/>
            <a:gd name="vf" fmla="val 11547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By comparison</a:t>
          </a:r>
          <a:endParaRPr lang="en-GB" sz="2300" kern="1200" dirty="0"/>
        </a:p>
      </dsp:txBody>
      <dsp:txXfrm>
        <a:off x="3665867" y="321298"/>
        <a:ext cx="1498279" cy="1296186"/>
      </dsp:txXfrm>
    </dsp:sp>
    <dsp:sp modelId="{DEA41916-E661-43AB-BF31-90AFBEEAFB9C}">
      <dsp:nvSpPr>
        <dsp:cNvPr id="0" name=""/>
        <dsp:cNvSpPr/>
      </dsp:nvSpPr>
      <dsp:spPr>
        <a:xfrm>
          <a:off x="5959196" y="2681749"/>
          <a:ext cx="1031792" cy="889025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BD7F23-78C1-440A-AEC5-769DE7EC1AF3}">
      <dsp:nvSpPr>
        <dsp:cNvPr id="0" name=""/>
        <dsp:cNvSpPr/>
      </dsp:nvSpPr>
      <dsp:spPr>
        <a:xfrm>
          <a:off x="5683552" y="1315458"/>
          <a:ext cx="2241063" cy="1938782"/>
        </a:xfrm>
        <a:prstGeom prst="hexagon">
          <a:avLst>
            <a:gd name="adj" fmla="val 28570"/>
            <a:gd name="vf" fmla="val 11547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On the contrary</a:t>
          </a:r>
          <a:endParaRPr lang="en-GB" sz="2300" kern="1200" dirty="0"/>
        </a:p>
      </dsp:txBody>
      <dsp:txXfrm>
        <a:off x="6054944" y="1636756"/>
        <a:ext cx="1498279" cy="1296186"/>
      </dsp:txXfrm>
    </dsp:sp>
    <dsp:sp modelId="{BE155AA0-DA1E-4543-B06E-CC0A2E7AB8B9}">
      <dsp:nvSpPr>
        <dsp:cNvPr id="0" name=""/>
        <dsp:cNvSpPr/>
      </dsp:nvSpPr>
      <dsp:spPr>
        <a:xfrm>
          <a:off x="5122694" y="4557840"/>
          <a:ext cx="1031792" cy="889025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2A870-290D-4211-89B7-8E7799E366F5}">
      <dsp:nvSpPr>
        <dsp:cNvPr id="0" name=""/>
        <dsp:cNvSpPr/>
      </dsp:nvSpPr>
      <dsp:spPr>
        <a:xfrm>
          <a:off x="5349790" y="3536761"/>
          <a:ext cx="2241063" cy="1938782"/>
        </a:xfrm>
        <a:prstGeom prst="hexagon">
          <a:avLst>
            <a:gd name="adj" fmla="val 28570"/>
            <a:gd name="vf" fmla="val 11547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Instead</a:t>
          </a:r>
          <a:endParaRPr lang="en-GB" sz="2300" kern="1200" dirty="0"/>
        </a:p>
      </dsp:txBody>
      <dsp:txXfrm>
        <a:off x="5721182" y="3858059"/>
        <a:ext cx="1498279" cy="1296186"/>
      </dsp:txXfrm>
    </dsp:sp>
    <dsp:sp modelId="{D3EC3EE7-17CF-4114-AA1C-787AC6C90C41}">
      <dsp:nvSpPr>
        <dsp:cNvPr id="0" name=""/>
        <dsp:cNvSpPr/>
      </dsp:nvSpPr>
      <dsp:spPr>
        <a:xfrm>
          <a:off x="3047659" y="4752585"/>
          <a:ext cx="1031792" cy="889025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76F32-BC17-4E5F-AA98-ABD717EEA9CC}">
      <dsp:nvSpPr>
        <dsp:cNvPr id="0" name=""/>
        <dsp:cNvSpPr/>
      </dsp:nvSpPr>
      <dsp:spPr>
        <a:xfrm>
          <a:off x="3243042" y="4710956"/>
          <a:ext cx="2241063" cy="1938782"/>
        </a:xfrm>
        <a:prstGeom prst="hexagon">
          <a:avLst>
            <a:gd name="adj" fmla="val 28570"/>
            <a:gd name="vf" fmla="val 11547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In any case</a:t>
          </a:r>
          <a:endParaRPr lang="en-GB" sz="2300" kern="1200" dirty="0"/>
        </a:p>
      </dsp:txBody>
      <dsp:txXfrm>
        <a:off x="3614434" y="5032254"/>
        <a:ext cx="1498279" cy="1296186"/>
      </dsp:txXfrm>
    </dsp:sp>
    <dsp:sp modelId="{3DCC08EB-F43C-4348-B035-68FEDB4CE1AE}">
      <dsp:nvSpPr>
        <dsp:cNvPr id="0" name=""/>
        <dsp:cNvSpPr/>
      </dsp:nvSpPr>
      <dsp:spPr>
        <a:xfrm>
          <a:off x="1226951" y="3437647"/>
          <a:ext cx="2241063" cy="1938782"/>
        </a:xfrm>
        <a:prstGeom prst="hexagon">
          <a:avLst>
            <a:gd name="adj" fmla="val 28570"/>
            <a:gd name="vf" fmla="val 115470"/>
          </a:avLst>
        </a:prstGeom>
        <a:gradFill rotWithShape="1">
          <a:gsLst>
            <a:gs pos="0">
              <a:schemeClr val="dk1">
                <a:shade val="51000"/>
                <a:satMod val="130000"/>
              </a:schemeClr>
            </a:gs>
            <a:gs pos="80000">
              <a:schemeClr val="dk1">
                <a:shade val="93000"/>
                <a:satMod val="130000"/>
              </a:schemeClr>
            </a:gs>
            <a:gs pos="100000">
              <a:schemeClr val="dk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All the same</a:t>
          </a:r>
          <a:endParaRPr lang="en-GB" sz="2300" kern="1200" dirty="0"/>
        </a:p>
      </dsp:txBody>
      <dsp:txXfrm>
        <a:off x="1598343" y="3758945"/>
        <a:ext cx="1498279" cy="12961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AB2688-81F3-4205-B259-8AE8C4FB1ECE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Likewise</a:t>
          </a:r>
          <a:endParaRPr lang="en-GB" sz="2200" kern="1200" dirty="0"/>
        </a:p>
      </dsp:txBody>
      <dsp:txXfrm>
        <a:off x="916483" y="1984"/>
        <a:ext cx="2030015" cy="1218009"/>
      </dsp:txXfrm>
    </dsp:sp>
    <dsp:sp modelId="{79CF7360-C1CF-4E9F-A5C4-46D19C7A8AB8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chemeClr val="accent5">
            <a:shade val="80000"/>
            <a:hueOff val="51306"/>
            <a:satOff val="-559"/>
            <a:lumOff val="6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Similarly</a:t>
          </a:r>
          <a:endParaRPr lang="en-GB" sz="2200" kern="1200" dirty="0"/>
        </a:p>
      </dsp:txBody>
      <dsp:txXfrm>
        <a:off x="3149500" y="1984"/>
        <a:ext cx="2030015" cy="1218009"/>
      </dsp:txXfrm>
    </dsp:sp>
    <dsp:sp modelId="{12DD674E-A10F-4B6E-BF51-0673E1C7CFEC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chemeClr val="accent5">
            <a:shade val="80000"/>
            <a:hueOff val="102612"/>
            <a:satOff val="-1119"/>
            <a:lumOff val="127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Correspondingly</a:t>
          </a:r>
          <a:endParaRPr lang="en-GB" sz="2200" kern="1200" dirty="0"/>
        </a:p>
      </dsp:txBody>
      <dsp:txXfrm>
        <a:off x="916483" y="1422995"/>
        <a:ext cx="2030015" cy="1218009"/>
      </dsp:txXfrm>
    </dsp:sp>
    <dsp:sp modelId="{B335B4E5-9EC8-41CE-A4BE-2DF4CD73B572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chemeClr val="accent5">
            <a:shade val="80000"/>
            <a:hueOff val="153918"/>
            <a:satOff val="-1678"/>
            <a:lumOff val="191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In the same way</a:t>
          </a:r>
          <a:endParaRPr lang="en-GB" sz="2200" kern="1200" dirty="0"/>
        </a:p>
      </dsp:txBody>
      <dsp:txXfrm>
        <a:off x="3149500" y="1422995"/>
        <a:ext cx="2030015" cy="1218009"/>
      </dsp:txXfrm>
    </dsp:sp>
    <dsp:sp modelId="{27B5A6DA-4982-4188-82C1-BD22AAF1294F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also</a:t>
          </a:r>
          <a:endParaRPr lang="en-GB" sz="2200" kern="1200" dirty="0"/>
        </a:p>
      </dsp:txBody>
      <dsp:txXfrm>
        <a:off x="2032992" y="2844006"/>
        <a:ext cx="2030015" cy="12180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5AE24C-20C1-408C-8211-5EC35ABC1A5A}">
      <dsp:nvSpPr>
        <dsp:cNvPr id="0" name=""/>
        <dsp:cNvSpPr/>
      </dsp:nvSpPr>
      <dsp:spPr>
        <a:xfrm>
          <a:off x="577381" y="732210"/>
          <a:ext cx="4886792" cy="4886792"/>
        </a:xfrm>
        <a:prstGeom prst="blockArc">
          <a:avLst>
            <a:gd name="adj1" fmla="val 11870942"/>
            <a:gd name="adj2" fmla="val 16197212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A37AC2-C753-4DAA-9C15-2AE7A00F4C81}">
      <dsp:nvSpPr>
        <dsp:cNvPr id="0" name=""/>
        <dsp:cNvSpPr/>
      </dsp:nvSpPr>
      <dsp:spPr>
        <a:xfrm>
          <a:off x="583075" y="714285"/>
          <a:ext cx="4886792" cy="4886792"/>
        </a:xfrm>
        <a:prstGeom prst="blockArc">
          <a:avLst>
            <a:gd name="adj1" fmla="val 7424549"/>
            <a:gd name="adj2" fmla="val 11843851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8EAAA4-2FBF-4679-9984-C4EAF925E05E}">
      <dsp:nvSpPr>
        <dsp:cNvPr id="0" name=""/>
        <dsp:cNvSpPr/>
      </dsp:nvSpPr>
      <dsp:spPr>
        <a:xfrm>
          <a:off x="592011" y="720283"/>
          <a:ext cx="4886792" cy="4886792"/>
        </a:xfrm>
        <a:prstGeom prst="blockArc">
          <a:avLst>
            <a:gd name="adj1" fmla="val 3269402"/>
            <a:gd name="adj2" fmla="val 7440051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898225-6291-441B-9191-C750A5D4F988}">
      <dsp:nvSpPr>
        <dsp:cNvPr id="0" name=""/>
        <dsp:cNvSpPr/>
      </dsp:nvSpPr>
      <dsp:spPr>
        <a:xfrm>
          <a:off x="712482" y="639726"/>
          <a:ext cx="4886792" cy="4886792"/>
        </a:xfrm>
        <a:prstGeom prst="blockArc">
          <a:avLst>
            <a:gd name="adj1" fmla="val 20000048"/>
            <a:gd name="adj2" fmla="val 3478182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BE5747-8AF1-4049-97F4-C2E574D016DB}">
      <dsp:nvSpPr>
        <dsp:cNvPr id="0" name=""/>
        <dsp:cNvSpPr/>
      </dsp:nvSpPr>
      <dsp:spPr>
        <a:xfrm>
          <a:off x="757624" y="725248"/>
          <a:ext cx="4886792" cy="4886792"/>
        </a:xfrm>
        <a:prstGeom prst="blockArc">
          <a:avLst>
            <a:gd name="adj1" fmla="val 15937336"/>
            <a:gd name="adj2" fmla="val 19860746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5B3891-4760-4413-B16F-2CAF27B92181}">
      <dsp:nvSpPr>
        <dsp:cNvPr id="0" name=""/>
        <dsp:cNvSpPr/>
      </dsp:nvSpPr>
      <dsp:spPr>
        <a:xfrm>
          <a:off x="1893295" y="2050060"/>
          <a:ext cx="2251093" cy="22510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600" kern="1200" dirty="0" smtClean="0"/>
            <a:t>Result</a:t>
          </a:r>
          <a:endParaRPr lang="en-GB" sz="4600" kern="1200" dirty="0"/>
        </a:p>
      </dsp:txBody>
      <dsp:txXfrm>
        <a:off x="2222960" y="2379725"/>
        <a:ext cx="1591763" cy="1591763"/>
      </dsp:txXfrm>
    </dsp:sp>
    <dsp:sp modelId="{5EF1CC2B-690B-43EF-B013-BAC22C392DB8}">
      <dsp:nvSpPr>
        <dsp:cNvPr id="0" name=""/>
        <dsp:cNvSpPr/>
      </dsp:nvSpPr>
      <dsp:spPr>
        <a:xfrm>
          <a:off x="2230959" y="1056"/>
          <a:ext cx="1575765" cy="15757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As a result</a:t>
          </a:r>
          <a:endParaRPr lang="en-GB" sz="2800" kern="1200" dirty="0"/>
        </a:p>
      </dsp:txBody>
      <dsp:txXfrm>
        <a:off x="2461724" y="231821"/>
        <a:ext cx="1114235" cy="1114235"/>
      </dsp:txXfrm>
    </dsp:sp>
    <dsp:sp modelId="{4E71F0CE-AE69-4A57-AE00-D48704ED3EA9}">
      <dsp:nvSpPr>
        <dsp:cNvPr id="0" name=""/>
        <dsp:cNvSpPr/>
      </dsp:nvSpPr>
      <dsp:spPr>
        <a:xfrm>
          <a:off x="2905653" y="1224134"/>
          <a:ext cx="4766092" cy="15757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As a consequence</a:t>
          </a:r>
          <a:endParaRPr lang="en-GB" sz="2800" kern="1200" dirty="0"/>
        </a:p>
      </dsp:txBody>
      <dsp:txXfrm>
        <a:off x="3603631" y="1454899"/>
        <a:ext cx="3370136" cy="1114235"/>
      </dsp:txXfrm>
    </dsp:sp>
    <dsp:sp modelId="{AA209B6A-087D-4746-B7E0-4B70D0F9D305}">
      <dsp:nvSpPr>
        <dsp:cNvPr id="0" name=""/>
        <dsp:cNvSpPr/>
      </dsp:nvSpPr>
      <dsp:spPr>
        <a:xfrm>
          <a:off x="3187850" y="4318580"/>
          <a:ext cx="2467680" cy="15757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Therefore</a:t>
          </a:r>
          <a:endParaRPr lang="en-GB" sz="2800" kern="1200" dirty="0"/>
        </a:p>
      </dsp:txBody>
      <dsp:txXfrm>
        <a:off x="3549233" y="4549345"/>
        <a:ext cx="1744914" cy="1114235"/>
      </dsp:txXfrm>
    </dsp:sp>
    <dsp:sp modelId="{643728B7-3F82-4072-AD5D-FD26D5984349}">
      <dsp:nvSpPr>
        <dsp:cNvPr id="0" name=""/>
        <dsp:cNvSpPr/>
      </dsp:nvSpPr>
      <dsp:spPr>
        <a:xfrm>
          <a:off x="912886" y="4354415"/>
          <a:ext cx="1575765" cy="15757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Thus</a:t>
          </a:r>
          <a:endParaRPr lang="en-GB" sz="2800" kern="1200" dirty="0"/>
        </a:p>
      </dsp:txBody>
      <dsp:txXfrm>
        <a:off x="1143651" y="4585180"/>
        <a:ext cx="1114235" cy="1114235"/>
      </dsp:txXfrm>
    </dsp:sp>
    <dsp:sp modelId="{682B3856-EF95-42C3-991E-134BD7F30E79}">
      <dsp:nvSpPr>
        <dsp:cNvPr id="0" name=""/>
        <dsp:cNvSpPr/>
      </dsp:nvSpPr>
      <dsp:spPr>
        <a:xfrm>
          <a:off x="-38897" y="1656186"/>
          <a:ext cx="1575765" cy="15757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Accordingly</a:t>
          </a:r>
          <a:endParaRPr lang="en-GB" sz="1700" kern="1200" dirty="0"/>
        </a:p>
      </dsp:txBody>
      <dsp:txXfrm>
        <a:off x="191868" y="1886951"/>
        <a:ext cx="1114235" cy="1114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6792CB6-EBF2-46F8-9145-880DD79C910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62561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1D7C0A66-D651-458D-A817-4E4B596E31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065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C0A66-D651-458D-A817-4E4B596E31D1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5396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Unit 17  http://www.slideshare.net/laurencepetoud/grammar-forcaecpe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C0A66-D651-458D-A817-4E4B596E31D1}" type="slidenum">
              <a:rPr lang="en-GB" smtClean="0"/>
              <a:t>40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095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6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66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554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36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81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7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41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15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583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798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94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30567-1A5A-4E7A-A7F9-C6EFC4D54D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11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Connectors &amp; Conjunctions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21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751344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1. LIKEWISE</a:t>
            </a:r>
            <a:endParaRPr lang="en-GB" dirty="0"/>
          </a:p>
          <a:p>
            <a:r>
              <a:rPr lang="en-GB" i="1" dirty="0"/>
              <a:t>You can’t give your phone number to every man who asks for it. Likewise, you can’t go out with everyone who fancies you.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2</a:t>
            </a:r>
            <a:r>
              <a:rPr lang="en-GB" b="1" dirty="0"/>
              <a:t>. SIMILARLY</a:t>
            </a:r>
            <a:endParaRPr lang="en-GB" dirty="0"/>
          </a:p>
          <a:p>
            <a:r>
              <a:rPr lang="en-GB" i="1" dirty="0"/>
              <a:t>You’re not allowed to use your phone here. Similarly, you have to switch it off when you’re in the library.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3</a:t>
            </a:r>
            <a:r>
              <a:rPr lang="en-GB" b="1" dirty="0"/>
              <a:t>. CORRESPONDINGLY</a:t>
            </a:r>
            <a:endParaRPr lang="en-GB" dirty="0"/>
          </a:p>
          <a:p>
            <a:r>
              <a:rPr lang="en-GB" i="1" dirty="0"/>
              <a:t>She’s an excellent photographer. Correspondingly, her paintings are works of art.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4</a:t>
            </a:r>
            <a:r>
              <a:rPr lang="en-GB" b="1" dirty="0"/>
              <a:t>. IN THE SAME WAY</a:t>
            </a:r>
            <a:endParaRPr lang="en-GB" dirty="0"/>
          </a:p>
          <a:p>
            <a:r>
              <a:rPr lang="en-GB" i="1" dirty="0"/>
              <a:t>Cutting down on sugar will help you lose weight. In the same way, doing more exercise will help you get rid of a few kilos.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5</a:t>
            </a:r>
            <a:r>
              <a:rPr lang="en-GB" b="1" dirty="0"/>
              <a:t>. ALSO</a:t>
            </a:r>
            <a:endParaRPr lang="en-GB" dirty="0"/>
          </a:p>
          <a:p>
            <a:r>
              <a:rPr lang="en-GB" i="1" dirty="0"/>
              <a:t>I want to talk to Prince Harry when I’m in England. Also, I want to meet his sister-in-law.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13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21815738"/>
              </p:ext>
            </p:extLst>
          </p:nvPr>
        </p:nvGraphicFramePr>
        <p:xfrm>
          <a:off x="827584" y="332656"/>
          <a:ext cx="7632848" cy="5936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73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5846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 smtClean="0"/>
              <a:t>1. AS </a:t>
            </a:r>
            <a:r>
              <a:rPr lang="en-GB" u="sng" dirty="0"/>
              <a:t>A RESULT</a:t>
            </a:r>
          </a:p>
          <a:p>
            <a:endParaRPr lang="en-GB" dirty="0"/>
          </a:p>
          <a:p>
            <a:r>
              <a:rPr lang="en-GB" dirty="0"/>
              <a:t>I’ve done a </a:t>
            </a:r>
            <a:r>
              <a:rPr lang="en-GB" dirty="0" smtClean="0"/>
              <a:t>panic </a:t>
            </a:r>
            <a:r>
              <a:rPr lang="en-GB" dirty="0"/>
              <a:t>healing course. As a result, I’ve been able to cure my neighbour’s sick cat.</a:t>
            </a:r>
          </a:p>
          <a:p>
            <a:endParaRPr lang="en-GB" dirty="0" smtClean="0"/>
          </a:p>
          <a:p>
            <a:r>
              <a:rPr lang="en-GB" dirty="0" smtClean="0"/>
              <a:t>2</a:t>
            </a:r>
            <a:r>
              <a:rPr lang="en-GB" dirty="0"/>
              <a:t>. </a:t>
            </a:r>
            <a:r>
              <a:rPr lang="en-GB" u="sng" dirty="0"/>
              <a:t>AS A CONSEQUENCE</a:t>
            </a:r>
          </a:p>
          <a:p>
            <a:endParaRPr lang="en-GB" dirty="0"/>
          </a:p>
          <a:p>
            <a:r>
              <a:rPr lang="en-GB" dirty="0"/>
              <a:t>Zack has skipped school on many occasions. As a consequence, he’s failed his French test.</a:t>
            </a:r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dirty="0"/>
              <a:t>. </a:t>
            </a:r>
            <a:r>
              <a:rPr lang="en-GB" u="sng" dirty="0"/>
              <a:t>THEREFORE</a:t>
            </a:r>
          </a:p>
          <a:p>
            <a:endParaRPr lang="en-GB" dirty="0"/>
          </a:p>
          <a:p>
            <a:r>
              <a:rPr lang="en-GB" dirty="0"/>
              <a:t>We’re going to experience some meteor showers in the next few days. Therefore, the number of miraculous self-healings will rise.</a:t>
            </a:r>
          </a:p>
          <a:p>
            <a:endParaRPr lang="en-GB" dirty="0" smtClean="0"/>
          </a:p>
          <a:p>
            <a:r>
              <a:rPr lang="en-GB" dirty="0" smtClean="0"/>
              <a:t>4</a:t>
            </a:r>
            <a:r>
              <a:rPr lang="en-GB" dirty="0"/>
              <a:t>. </a:t>
            </a:r>
            <a:r>
              <a:rPr lang="en-GB" u="sng" dirty="0"/>
              <a:t>THUS</a:t>
            </a:r>
          </a:p>
          <a:p>
            <a:endParaRPr lang="en-GB" dirty="0"/>
          </a:p>
          <a:p>
            <a:r>
              <a:rPr lang="en-GB" dirty="0"/>
              <a:t>You didn’t tell me you wanted to come. Thus, we won’t be taking you with us.</a:t>
            </a:r>
          </a:p>
          <a:p>
            <a:endParaRPr lang="en-GB" dirty="0" smtClean="0"/>
          </a:p>
          <a:p>
            <a:r>
              <a:rPr lang="en-GB" dirty="0" smtClean="0"/>
              <a:t>5</a:t>
            </a:r>
            <a:r>
              <a:rPr lang="en-GB" dirty="0"/>
              <a:t>. </a:t>
            </a:r>
            <a:r>
              <a:rPr lang="en-GB" u="sng" dirty="0"/>
              <a:t>ACCORDINGLY</a:t>
            </a:r>
          </a:p>
          <a:p>
            <a:endParaRPr lang="en-GB" dirty="0"/>
          </a:p>
          <a:p>
            <a:r>
              <a:rPr lang="en-GB" dirty="0"/>
              <a:t>Plenty of tourists visit the area in summer. Accordingly, selling hand-made objects is the main source of income for locals.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9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difference between connectors and conjunctions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CONNECTORS</a:t>
            </a:r>
          </a:p>
          <a:p>
            <a:r>
              <a:rPr lang="en-GB" dirty="0" smtClean="0"/>
              <a:t>My mum used to come and collect me from college. </a:t>
            </a:r>
            <a:r>
              <a:rPr lang="en-GB" u="sng" dirty="0" smtClean="0"/>
              <a:t>What’s more </a:t>
            </a:r>
            <a:r>
              <a:rPr lang="en-GB" dirty="0" smtClean="0"/>
              <a:t>she would let me drive when we went shopping.</a:t>
            </a:r>
          </a:p>
          <a:p>
            <a:endParaRPr lang="en-GB" dirty="0"/>
          </a:p>
          <a:p>
            <a:r>
              <a:rPr lang="en-GB" dirty="0" smtClean="0"/>
              <a:t>A sentence connector links one sentence with another e.g. (what’s more) links one sentence with another.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GB" dirty="0" smtClean="0"/>
              <a:t>Sequencing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68760"/>
            <a:ext cx="8820472" cy="525658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1. FIRST, FIRSTLY, FIRST OF ALL, IN THE FIRST PLACE</a:t>
            </a:r>
            <a:endParaRPr lang="en-GB" dirty="0"/>
          </a:p>
          <a:p>
            <a:r>
              <a:rPr lang="en-GB" i="1" dirty="0"/>
              <a:t>First of all, I’d like to talk about the benefits of having a pet pig.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2. </a:t>
            </a:r>
            <a:r>
              <a:rPr lang="en-GB" b="1" u="sng" dirty="0"/>
              <a:t>TO BEGIN WITH</a:t>
            </a:r>
            <a:endParaRPr lang="en-GB" u="sng" dirty="0"/>
          </a:p>
          <a:p>
            <a:r>
              <a:rPr lang="en-GB" i="1" dirty="0"/>
              <a:t>To begin with, pet pigs are cleaner than dogs.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3. </a:t>
            </a:r>
            <a:r>
              <a:rPr lang="en-GB" b="1" u="sng" dirty="0"/>
              <a:t>FOR ONE THING</a:t>
            </a:r>
            <a:endParaRPr lang="en-GB" u="sng" dirty="0"/>
          </a:p>
          <a:p>
            <a:r>
              <a:rPr lang="en-GB" i="1" dirty="0"/>
              <a:t>For one thing, they’re completely loyal to their owners.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4</a:t>
            </a:r>
            <a:r>
              <a:rPr lang="en-GB" b="1" dirty="0"/>
              <a:t>. </a:t>
            </a:r>
            <a:r>
              <a:rPr lang="en-GB" b="1" u="sng" dirty="0"/>
              <a:t>SECOND, SECONDLY, IN THE SECOND PLACE</a:t>
            </a:r>
            <a:endParaRPr lang="en-GB" u="sng" dirty="0"/>
          </a:p>
          <a:p>
            <a:r>
              <a:rPr lang="en-GB" i="1" dirty="0"/>
              <a:t>Secondly, their impressive numeracy skills must be mentioned.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5</a:t>
            </a:r>
            <a:r>
              <a:rPr lang="en-GB" b="1" dirty="0"/>
              <a:t>. </a:t>
            </a:r>
            <a:r>
              <a:rPr lang="en-GB" b="1" u="sng" dirty="0"/>
              <a:t>FOR ANOTHER THING</a:t>
            </a:r>
            <a:endParaRPr lang="en-GB" u="sng" dirty="0"/>
          </a:p>
          <a:p>
            <a:r>
              <a:rPr lang="en-GB" i="1" dirty="0"/>
              <a:t>For another thing, you might want to consider how cute they look in pyjamas.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6. </a:t>
            </a:r>
            <a:r>
              <a:rPr lang="en-GB" b="1" u="sng" dirty="0"/>
              <a:t>THIRD, THIRDLY, IN THE THIRD PLACE</a:t>
            </a:r>
            <a:endParaRPr lang="en-GB" u="sng" dirty="0"/>
          </a:p>
          <a:p>
            <a:r>
              <a:rPr lang="en-GB" i="1" dirty="0"/>
              <a:t>In the third place, you can always count on your pet pig to perform some tricks for you when you’d like to impress a pretty girl.</a:t>
            </a:r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03649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/>
              <a:t>PARTICULARIZATION</a:t>
            </a:r>
          </a:p>
          <a:p>
            <a:endParaRPr lang="en-GB" dirty="0"/>
          </a:p>
          <a:p>
            <a:r>
              <a:rPr lang="en-GB" sz="3600" dirty="0"/>
              <a:t>1.</a:t>
            </a:r>
            <a:r>
              <a:rPr lang="en-GB" dirty="0"/>
              <a:t> </a:t>
            </a:r>
            <a:r>
              <a:rPr lang="en-GB" sz="3600" dirty="0"/>
              <a:t>IN PARTICULAR, PARTICULARLY</a:t>
            </a:r>
          </a:p>
          <a:p>
            <a:endParaRPr lang="en-GB" sz="3600" dirty="0"/>
          </a:p>
          <a:p>
            <a:r>
              <a:rPr lang="en-GB" sz="3600" dirty="0"/>
              <a:t>Nearly a third of marriages end in divorce. In particular, it’s middle-aged couples that yearn for much more from life.</a:t>
            </a:r>
          </a:p>
          <a:p>
            <a:endParaRPr lang="en-GB" sz="3600" dirty="0" smtClean="0"/>
          </a:p>
          <a:p>
            <a:r>
              <a:rPr lang="en-GB" sz="3600" dirty="0" smtClean="0"/>
              <a:t>2</a:t>
            </a:r>
            <a:r>
              <a:rPr lang="en-GB" sz="3600" dirty="0"/>
              <a:t>. MORE SPECIFICALLY</a:t>
            </a:r>
          </a:p>
          <a:p>
            <a:r>
              <a:rPr lang="en-GB" sz="3600" dirty="0" smtClean="0"/>
              <a:t>Couples </a:t>
            </a:r>
            <a:r>
              <a:rPr lang="en-GB" sz="3600" dirty="0"/>
              <a:t>tend to argue about financial issues. More specifically, they argue when one of them is out of work.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91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1505" y="612845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/>
              <a:t>EXAMPLIFICATION</a:t>
            </a:r>
          </a:p>
          <a:p>
            <a:endParaRPr lang="en-GB" dirty="0"/>
          </a:p>
          <a:p>
            <a:r>
              <a:rPr lang="en-GB" dirty="0"/>
              <a:t>1. FOR EXAMPLE</a:t>
            </a:r>
          </a:p>
          <a:p>
            <a:endParaRPr lang="en-GB" dirty="0"/>
          </a:p>
          <a:p>
            <a:r>
              <a:rPr lang="en-GB" dirty="0"/>
              <a:t>To solve this problem, you might want to try making small gestures. For example, making your spouse’s favourite meal for </a:t>
            </a:r>
            <a:r>
              <a:rPr lang="en-GB" dirty="0" smtClean="0"/>
              <a:t>dinner or going out to your favourite restaurant.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2</a:t>
            </a:r>
            <a:r>
              <a:rPr lang="en-GB" dirty="0"/>
              <a:t>. FOR INSTANCE</a:t>
            </a:r>
          </a:p>
          <a:p>
            <a:endParaRPr lang="en-GB" dirty="0"/>
          </a:p>
          <a:p>
            <a:r>
              <a:rPr lang="en-GB" dirty="0"/>
              <a:t>Appreciate the small things your spouse does for you. For instance, leave thank-you notes for them every now and then.</a:t>
            </a:r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dirty="0"/>
              <a:t>. TO ILLUSTRATE</a:t>
            </a:r>
          </a:p>
          <a:p>
            <a:endParaRPr lang="en-GB" dirty="0"/>
          </a:p>
          <a:p>
            <a:r>
              <a:rPr lang="en-GB" dirty="0"/>
              <a:t>Misunderstandings can be highly destructive. To illustrate, </a:t>
            </a:r>
            <a:r>
              <a:rPr lang="en-GB" dirty="0" smtClean="0"/>
              <a:t>if you don’t listen careful you get the wrong end of the stick about an important matter.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28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79653"/>
            <a:ext cx="882047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ORDER OF IMPORTANCE</a:t>
            </a:r>
          </a:p>
          <a:p>
            <a:endParaRPr lang="en-GB" dirty="0"/>
          </a:p>
          <a:p>
            <a:r>
              <a:rPr lang="en-GB" dirty="0"/>
              <a:t>1. </a:t>
            </a:r>
            <a:r>
              <a:rPr lang="en-GB" u="sng" dirty="0"/>
              <a:t>MOST IMPORTANTLY</a:t>
            </a:r>
          </a:p>
          <a:p>
            <a:endParaRPr lang="en-GB" dirty="0"/>
          </a:p>
          <a:p>
            <a:r>
              <a:rPr lang="en-GB" dirty="0"/>
              <a:t>I’d like to talk to you about how to keep calm at your workplace. Most importantly, never go to the canteen while your boss is there.</a:t>
            </a:r>
          </a:p>
          <a:p>
            <a:endParaRPr lang="en-GB" dirty="0" smtClean="0"/>
          </a:p>
          <a:p>
            <a:r>
              <a:rPr lang="en-GB" dirty="0" smtClean="0"/>
              <a:t>2</a:t>
            </a:r>
            <a:r>
              <a:rPr lang="en-GB" dirty="0"/>
              <a:t>. </a:t>
            </a:r>
            <a:r>
              <a:rPr lang="en-GB" u="sng" dirty="0"/>
              <a:t>PRIMARILY</a:t>
            </a:r>
          </a:p>
          <a:p>
            <a:endParaRPr lang="en-GB" dirty="0"/>
          </a:p>
          <a:p>
            <a:r>
              <a:rPr lang="en-GB" dirty="0"/>
              <a:t>You’ll have to focus on your immediate surroundings. Primarily, on your computer screen.</a:t>
            </a:r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u="sng" dirty="0"/>
              <a:t>. ABOVE ALL</a:t>
            </a:r>
          </a:p>
          <a:p>
            <a:endParaRPr lang="en-GB" dirty="0"/>
          </a:p>
          <a:p>
            <a:r>
              <a:rPr lang="en-GB" dirty="0"/>
              <a:t>Above all, don’t ever look up from your notes when people are around.</a:t>
            </a:r>
          </a:p>
          <a:p>
            <a:endParaRPr lang="en-GB" dirty="0" smtClean="0"/>
          </a:p>
          <a:p>
            <a:r>
              <a:rPr lang="en-GB" dirty="0" smtClean="0"/>
              <a:t>4</a:t>
            </a:r>
            <a:r>
              <a:rPr lang="en-GB" dirty="0"/>
              <a:t>. </a:t>
            </a:r>
            <a:r>
              <a:rPr lang="en-GB" u="sng" dirty="0"/>
              <a:t>MOST SIGNIFICANTLY</a:t>
            </a:r>
          </a:p>
          <a:p>
            <a:endParaRPr lang="en-GB" dirty="0"/>
          </a:p>
          <a:p>
            <a:r>
              <a:rPr lang="en-GB" dirty="0"/>
              <a:t>Most significantly, avoid eye-contact at all costs.</a:t>
            </a:r>
          </a:p>
          <a:p>
            <a:endParaRPr lang="en-GB" dirty="0" smtClean="0"/>
          </a:p>
          <a:p>
            <a:r>
              <a:rPr lang="en-GB" dirty="0" smtClean="0"/>
              <a:t>5</a:t>
            </a:r>
            <a:r>
              <a:rPr lang="en-GB" dirty="0"/>
              <a:t>. </a:t>
            </a:r>
            <a:r>
              <a:rPr lang="en-GB" u="sng" dirty="0"/>
              <a:t>ESSENTIALLY, BASICALLY (usually spoken)</a:t>
            </a:r>
          </a:p>
          <a:p>
            <a:endParaRPr lang="en-GB" dirty="0"/>
          </a:p>
          <a:p>
            <a:r>
              <a:rPr lang="en-GB" dirty="0"/>
              <a:t>How can I put this? Essentially, </a:t>
            </a:r>
            <a:r>
              <a:rPr lang="en-GB" dirty="0" smtClean="0"/>
              <a:t>falling in love </a:t>
            </a:r>
            <a:r>
              <a:rPr lang="en-GB" dirty="0"/>
              <a:t>with one of your colleagues should be the last thing on your mind.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94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8847"/>
            <a:ext cx="885698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7. ALSO</a:t>
            </a:r>
            <a:endParaRPr lang="en-GB" dirty="0"/>
          </a:p>
          <a:p>
            <a:r>
              <a:rPr lang="en-GB" i="1" dirty="0"/>
              <a:t>Also, they don’t eat much.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8</a:t>
            </a:r>
            <a:r>
              <a:rPr lang="en-GB" b="1" dirty="0"/>
              <a:t>. BESIDES</a:t>
            </a:r>
            <a:endParaRPr lang="en-GB" dirty="0"/>
          </a:p>
          <a:p>
            <a:r>
              <a:rPr lang="en-GB" i="1" dirty="0"/>
              <a:t>Besides not eating much, they won’t ever chew on your electric cords.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9</a:t>
            </a:r>
            <a:r>
              <a:rPr lang="en-GB" b="1" dirty="0"/>
              <a:t>. IN ADDITION</a:t>
            </a:r>
            <a:endParaRPr lang="en-GB" dirty="0"/>
          </a:p>
          <a:p>
            <a:r>
              <a:rPr lang="en-GB" i="1" dirty="0"/>
              <a:t>In addition, they can be taught to feed themselves if you allow them access to your pantry.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10</a:t>
            </a:r>
            <a:r>
              <a:rPr lang="en-GB" b="1" dirty="0"/>
              <a:t>. FURTHERMORE</a:t>
            </a:r>
            <a:endParaRPr lang="en-GB" dirty="0"/>
          </a:p>
          <a:p>
            <a:r>
              <a:rPr lang="en-GB" i="1" dirty="0"/>
              <a:t>Furthermore, they make wonderful walking buddies.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11</a:t>
            </a:r>
            <a:r>
              <a:rPr lang="en-GB" b="1" dirty="0"/>
              <a:t>. MOREOVER</a:t>
            </a:r>
            <a:endParaRPr lang="en-GB" dirty="0"/>
          </a:p>
          <a:p>
            <a:r>
              <a:rPr lang="en-GB" i="1" dirty="0"/>
              <a:t>Moreover, they’ll show you the way home when you’re drunk.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12</a:t>
            </a:r>
            <a:r>
              <a:rPr lang="en-GB" b="1" dirty="0"/>
              <a:t>. FINALLY</a:t>
            </a:r>
            <a:endParaRPr lang="en-GB" dirty="0"/>
          </a:p>
          <a:p>
            <a:r>
              <a:rPr lang="en-GB" i="1" dirty="0"/>
              <a:t>Finally, pet pigs are fantastic guards. No burglar would ever have the heart to hurt a pet pig.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13</a:t>
            </a:r>
            <a:r>
              <a:rPr lang="en-GB" b="1" dirty="0"/>
              <a:t>. LAST, LASTLY, LAST OF ALL</a:t>
            </a:r>
            <a:endParaRPr lang="en-GB" dirty="0"/>
          </a:p>
          <a:p>
            <a:r>
              <a:rPr lang="en-GB" i="1" dirty="0"/>
              <a:t>Lastly, your reputation as an eccentric will rapidly grow in the neighbourhood if you’re seen walking a pet pig on a leash every morning.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136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89844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EXPLANATION</a:t>
            </a:r>
          </a:p>
          <a:p>
            <a:endParaRPr lang="en-GB" dirty="0"/>
          </a:p>
          <a:p>
            <a:r>
              <a:rPr lang="en-GB" dirty="0"/>
              <a:t>1. THAT IS TO SAY, THAT IS</a:t>
            </a:r>
          </a:p>
          <a:p>
            <a:endParaRPr lang="en-GB" dirty="0"/>
          </a:p>
          <a:p>
            <a:r>
              <a:rPr lang="en-GB" dirty="0"/>
              <a:t>Keep romance alive. That is to say, don’t let your </a:t>
            </a:r>
            <a:r>
              <a:rPr lang="en-GB" dirty="0" smtClean="0"/>
              <a:t>love life </a:t>
            </a:r>
            <a:r>
              <a:rPr lang="en-GB" dirty="0"/>
              <a:t>fall into routine.</a:t>
            </a:r>
          </a:p>
          <a:p>
            <a:endParaRPr lang="en-GB" dirty="0" smtClean="0"/>
          </a:p>
          <a:p>
            <a:r>
              <a:rPr lang="en-GB" dirty="0" smtClean="0"/>
              <a:t>2</a:t>
            </a:r>
            <a:r>
              <a:rPr lang="en-GB" dirty="0"/>
              <a:t>. NAMELY</a:t>
            </a:r>
          </a:p>
          <a:p>
            <a:endParaRPr lang="en-GB" dirty="0"/>
          </a:p>
          <a:p>
            <a:r>
              <a:rPr lang="en-GB" dirty="0"/>
              <a:t>I have a very good reason for not trusting my ex. Namely, he’s a convicted felon.</a:t>
            </a:r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dirty="0"/>
              <a:t>. IN OTHER WORDS</a:t>
            </a:r>
          </a:p>
          <a:p>
            <a:endParaRPr lang="en-GB" dirty="0"/>
          </a:p>
          <a:p>
            <a:r>
              <a:rPr lang="en-GB" dirty="0"/>
              <a:t>Don’t be unsociable. In other words, go out and make some friends.</a:t>
            </a:r>
          </a:p>
          <a:p>
            <a:endParaRPr lang="en-GB" dirty="0" smtClean="0"/>
          </a:p>
          <a:p>
            <a:r>
              <a:rPr lang="en-GB" dirty="0" smtClean="0"/>
              <a:t>4</a:t>
            </a:r>
            <a:r>
              <a:rPr lang="en-GB" dirty="0"/>
              <a:t>. PUT DIFFERENTLY</a:t>
            </a:r>
          </a:p>
          <a:p>
            <a:endParaRPr lang="en-GB" dirty="0"/>
          </a:p>
          <a:p>
            <a:r>
              <a:rPr lang="en-GB" dirty="0"/>
              <a:t>John has managed to get over Jane. Put differently, he’s started seeing other women.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79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Addition</a:t>
            </a:r>
          </a:p>
          <a:p>
            <a:r>
              <a:rPr lang="en-GB" dirty="0"/>
              <a:t>Alternative</a:t>
            </a:r>
          </a:p>
          <a:p>
            <a:r>
              <a:rPr lang="en-GB" dirty="0"/>
              <a:t>Cause-Effect</a:t>
            </a:r>
          </a:p>
          <a:p>
            <a:r>
              <a:rPr lang="en-GB" dirty="0"/>
              <a:t>Comparison</a:t>
            </a:r>
          </a:p>
          <a:p>
            <a:r>
              <a:rPr lang="en-GB" dirty="0"/>
              <a:t>Condition</a:t>
            </a:r>
          </a:p>
          <a:p>
            <a:r>
              <a:rPr lang="en-GB" dirty="0"/>
              <a:t>Contrast</a:t>
            </a:r>
          </a:p>
          <a:p>
            <a:r>
              <a:rPr lang="en-GB" dirty="0"/>
              <a:t>Emphasis</a:t>
            </a:r>
          </a:p>
          <a:p>
            <a:r>
              <a:rPr lang="en-GB" dirty="0"/>
              <a:t>Place</a:t>
            </a:r>
          </a:p>
          <a:p>
            <a:r>
              <a:rPr lang="en-GB" dirty="0"/>
              <a:t>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354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12845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EMPHASISING</a:t>
            </a:r>
          </a:p>
          <a:p>
            <a:endParaRPr lang="en-GB" dirty="0"/>
          </a:p>
          <a:p>
            <a:r>
              <a:rPr lang="en-GB" dirty="0"/>
              <a:t>1. AS A MATTER OF FACT</a:t>
            </a:r>
          </a:p>
          <a:p>
            <a:endParaRPr lang="en-GB" dirty="0"/>
          </a:p>
          <a:p>
            <a:r>
              <a:rPr lang="en-GB" dirty="0"/>
              <a:t>I love sleeping with my pet pig. As a matter of fact, I can’t fall asleep </a:t>
            </a:r>
            <a:r>
              <a:rPr lang="en-GB" u="sng" dirty="0"/>
              <a:t>unless</a:t>
            </a:r>
            <a:r>
              <a:rPr lang="en-GB" dirty="0"/>
              <a:t> he’s in my bed.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2</a:t>
            </a:r>
            <a:r>
              <a:rPr lang="en-GB" dirty="0"/>
              <a:t>. IN FACT</a:t>
            </a:r>
          </a:p>
          <a:p>
            <a:endParaRPr lang="en-GB" dirty="0"/>
          </a:p>
          <a:p>
            <a:r>
              <a:rPr lang="en-GB" dirty="0"/>
              <a:t>I told them not to invite Rachel to the party. In fact, I was the only person who saw what a party pooper she really was.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3</a:t>
            </a:r>
            <a:r>
              <a:rPr lang="en-GB" dirty="0"/>
              <a:t>. ACTUALLY</a:t>
            </a:r>
          </a:p>
          <a:p>
            <a:endParaRPr lang="en-GB" dirty="0"/>
          </a:p>
          <a:p>
            <a:r>
              <a:rPr lang="en-GB" dirty="0"/>
              <a:t>I think it would be a good idea to send her some flowers. Actually, you should get her a hundred orchids.</a:t>
            </a:r>
          </a:p>
          <a:p>
            <a:endParaRPr lang="en-GB" dirty="0" smtClean="0"/>
          </a:p>
          <a:p>
            <a:r>
              <a:rPr lang="en-GB" dirty="0" smtClean="0"/>
              <a:t>4</a:t>
            </a:r>
            <a:r>
              <a:rPr lang="en-GB" dirty="0"/>
              <a:t>. INDEED</a:t>
            </a:r>
          </a:p>
          <a:p>
            <a:endParaRPr lang="en-GB" dirty="0"/>
          </a:p>
          <a:p>
            <a:r>
              <a:rPr lang="en-GB" dirty="0"/>
              <a:t>He may be the best-dressed man around. Indeed, he has a really good taste in fashion.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597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67" y="116632"/>
            <a:ext cx="842493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u="sng" dirty="0"/>
              <a:t>FOCUSING AND LINKING</a:t>
            </a:r>
          </a:p>
          <a:p>
            <a:endParaRPr lang="en-GB" dirty="0"/>
          </a:p>
          <a:p>
            <a:r>
              <a:rPr lang="en-GB" dirty="0"/>
              <a:t>1. </a:t>
            </a:r>
            <a:r>
              <a:rPr lang="en-GB" b="1" u="sng" dirty="0"/>
              <a:t>AS FOR (often suggests disinterest or dislike)</a:t>
            </a:r>
          </a:p>
          <a:p>
            <a:endParaRPr lang="en-GB" dirty="0"/>
          </a:p>
          <a:p>
            <a:r>
              <a:rPr lang="en-GB" dirty="0"/>
              <a:t>I’m going to Janet’s party at the weekend. As for Mary’s, I think I’ll pass.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2</a:t>
            </a:r>
            <a:r>
              <a:rPr lang="en-GB" b="1" u="sng" dirty="0"/>
              <a:t>. WITH RESPECT TO</a:t>
            </a:r>
          </a:p>
          <a:p>
            <a:endParaRPr lang="en-GB" b="1" u="sng" dirty="0"/>
          </a:p>
          <a:p>
            <a:r>
              <a:rPr lang="en-GB" dirty="0"/>
              <a:t>Starting your own IT company may be the one of the best things you can do right now. With respect to opening a pet shop, it’s hard to say the same thing.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3</a:t>
            </a:r>
            <a:r>
              <a:rPr lang="en-GB" dirty="0"/>
              <a:t>. </a:t>
            </a:r>
            <a:r>
              <a:rPr lang="en-GB" b="1" u="sng" dirty="0"/>
              <a:t>REGARDING</a:t>
            </a:r>
          </a:p>
          <a:p>
            <a:endParaRPr lang="en-GB" dirty="0"/>
          </a:p>
          <a:p>
            <a:r>
              <a:rPr lang="en-GB" dirty="0"/>
              <a:t>Start your day with making the most important phone calls. Regarding emails, you might put them off until later.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4</a:t>
            </a:r>
            <a:r>
              <a:rPr lang="en-GB" dirty="0"/>
              <a:t>. </a:t>
            </a:r>
            <a:r>
              <a:rPr lang="en-GB" b="1" u="sng" dirty="0"/>
              <a:t>WITH REGARD TO</a:t>
            </a:r>
          </a:p>
          <a:p>
            <a:endParaRPr lang="en-GB" dirty="0"/>
          </a:p>
          <a:p>
            <a:r>
              <a:rPr lang="en-GB" dirty="0"/>
              <a:t>With regard to handling complaints, you might want to keep in mind that your customers are always right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42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05342"/>
            <a:ext cx="86764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5. AS REGARDS</a:t>
            </a:r>
          </a:p>
          <a:p>
            <a:endParaRPr lang="en-GB" dirty="0"/>
          </a:p>
          <a:p>
            <a:r>
              <a:rPr lang="en-GB" dirty="0"/>
              <a:t>Working from home has many advantages. As regards disadvantages, it might be difficult to keep your cat off your keyboard.</a:t>
            </a:r>
          </a:p>
          <a:p>
            <a:endParaRPr lang="en-GB" dirty="0" smtClean="0"/>
          </a:p>
          <a:p>
            <a:r>
              <a:rPr lang="en-GB" dirty="0" smtClean="0"/>
              <a:t>6</a:t>
            </a:r>
            <a:r>
              <a:rPr lang="en-GB" dirty="0"/>
              <a:t>. TALKING OF</a:t>
            </a:r>
          </a:p>
          <a:p>
            <a:endParaRPr lang="en-GB" dirty="0"/>
          </a:p>
          <a:p>
            <a:r>
              <a:rPr lang="en-GB" dirty="0"/>
              <a:t>Talking of cats, you can’t trust them to keep you company when you need it. They’re quite selfish creatures.</a:t>
            </a:r>
          </a:p>
          <a:p>
            <a:endParaRPr lang="en-GB" dirty="0" smtClean="0"/>
          </a:p>
          <a:p>
            <a:r>
              <a:rPr lang="en-GB" dirty="0" smtClean="0"/>
              <a:t>7</a:t>
            </a:r>
            <a:r>
              <a:rPr lang="en-GB" dirty="0"/>
              <a:t>. AS FAR AS … CONCERNED</a:t>
            </a:r>
          </a:p>
          <a:p>
            <a:endParaRPr lang="en-GB" dirty="0"/>
          </a:p>
          <a:p>
            <a:r>
              <a:rPr lang="en-GB" dirty="0"/>
              <a:t>As far as dogs are concerned, they might give you a chance to get up from your desk and get some exercise during the day.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335846"/>
            <a:ext cx="87849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CONCLUSION</a:t>
            </a:r>
          </a:p>
          <a:p>
            <a:endParaRPr lang="en-GB" dirty="0"/>
          </a:p>
          <a:p>
            <a:r>
              <a:rPr lang="en-GB" dirty="0"/>
              <a:t>1. IN CONCLUSION</a:t>
            </a:r>
          </a:p>
          <a:p>
            <a:endParaRPr lang="en-GB" dirty="0"/>
          </a:p>
          <a:p>
            <a:r>
              <a:rPr lang="en-GB" dirty="0"/>
              <a:t>In conclusion, it may be said that pigs make the best pets.</a:t>
            </a:r>
          </a:p>
          <a:p>
            <a:endParaRPr lang="en-GB" dirty="0" smtClean="0"/>
          </a:p>
          <a:p>
            <a:r>
              <a:rPr lang="en-GB" dirty="0" smtClean="0"/>
              <a:t>2</a:t>
            </a:r>
            <a:r>
              <a:rPr lang="en-GB" dirty="0"/>
              <a:t>. IN BRIEF</a:t>
            </a:r>
          </a:p>
          <a:p>
            <a:endParaRPr lang="en-GB" dirty="0"/>
          </a:p>
          <a:p>
            <a:r>
              <a:rPr lang="en-GB" dirty="0"/>
              <a:t>Meeting my boss at the pub was an interesting experience. In brief, it was a disaster.</a:t>
            </a:r>
          </a:p>
          <a:p>
            <a:endParaRPr lang="en-GB" dirty="0" smtClean="0"/>
          </a:p>
          <a:p>
            <a:r>
              <a:rPr lang="en-GB" dirty="0" smtClean="0"/>
              <a:t>3</a:t>
            </a:r>
            <a:r>
              <a:rPr lang="en-GB" dirty="0"/>
              <a:t>. IN SUMMARY</a:t>
            </a:r>
          </a:p>
          <a:p>
            <a:endParaRPr lang="en-GB" dirty="0"/>
          </a:p>
          <a:p>
            <a:r>
              <a:rPr lang="en-GB" dirty="0"/>
              <a:t>In summary, it may not be the best idea to frequent the same pubs as your boss.</a:t>
            </a:r>
          </a:p>
          <a:p>
            <a:endParaRPr lang="en-GB" dirty="0" smtClean="0"/>
          </a:p>
          <a:p>
            <a:r>
              <a:rPr lang="en-GB" dirty="0" smtClean="0"/>
              <a:t>4</a:t>
            </a:r>
            <a:r>
              <a:rPr lang="en-GB" dirty="0"/>
              <a:t>. TO SUM UP</a:t>
            </a:r>
          </a:p>
          <a:p>
            <a:endParaRPr lang="en-GB" dirty="0"/>
          </a:p>
          <a:p>
            <a:r>
              <a:rPr lang="en-GB" dirty="0"/>
              <a:t>To sum up, some people are better suited to working from home than others.</a:t>
            </a:r>
          </a:p>
          <a:p>
            <a:endParaRPr lang="en-GB" dirty="0" smtClean="0"/>
          </a:p>
          <a:p>
            <a:r>
              <a:rPr lang="en-GB" dirty="0" smtClean="0"/>
              <a:t>5</a:t>
            </a:r>
            <a:r>
              <a:rPr lang="en-GB" dirty="0"/>
              <a:t>. ALL IN ALL</a:t>
            </a:r>
          </a:p>
          <a:p>
            <a:endParaRPr lang="en-GB" dirty="0"/>
          </a:p>
          <a:p>
            <a:r>
              <a:rPr lang="en-GB" dirty="0"/>
              <a:t>All in all, you have to make sure both you and your customers are satisfied with your work.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31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60" y="404664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CORRECTION</a:t>
            </a:r>
          </a:p>
          <a:p>
            <a:endParaRPr lang="en-GB" sz="3200" dirty="0"/>
          </a:p>
          <a:p>
            <a:r>
              <a:rPr lang="en-GB" sz="3200" dirty="0"/>
              <a:t>1. RATHER</a:t>
            </a:r>
          </a:p>
          <a:p>
            <a:endParaRPr lang="en-GB" sz="3200" dirty="0"/>
          </a:p>
          <a:p>
            <a:r>
              <a:rPr lang="en-GB" sz="3200" dirty="0"/>
              <a:t>I thought it was a good idea to get a ferret. Rather, it had always been my dream to get one.</a:t>
            </a:r>
          </a:p>
          <a:p>
            <a:endParaRPr lang="en-GB" sz="3200" dirty="0" smtClean="0"/>
          </a:p>
          <a:p>
            <a:r>
              <a:rPr lang="en-GB" sz="3200" dirty="0" smtClean="0"/>
              <a:t>2</a:t>
            </a:r>
            <a:r>
              <a:rPr lang="en-GB" sz="3200" dirty="0"/>
              <a:t>. TO BE MORE PRECISE</a:t>
            </a:r>
          </a:p>
          <a:p>
            <a:endParaRPr lang="en-GB" sz="3200" dirty="0"/>
          </a:p>
          <a:p>
            <a:r>
              <a:rPr lang="en-GB" sz="3200" dirty="0"/>
              <a:t>You might want to change a few things. To be more precise, I think you should start again from scratch.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45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751344"/>
            <a:ext cx="81369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TIME</a:t>
            </a:r>
            <a:endParaRPr lang="en-GB" dirty="0"/>
          </a:p>
          <a:p>
            <a:r>
              <a:rPr lang="en-GB" b="1" dirty="0"/>
              <a:t>1. AT FIRST</a:t>
            </a:r>
            <a:endParaRPr lang="en-GB" dirty="0"/>
          </a:p>
          <a:p>
            <a:r>
              <a:rPr lang="en-GB" i="1" dirty="0"/>
              <a:t>It wasn’t a piece of cake to learn English. At first, I couldn’t pronounce all the words correctly.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2</a:t>
            </a:r>
            <a:r>
              <a:rPr lang="en-GB" b="1" dirty="0"/>
              <a:t>. THEN</a:t>
            </a:r>
            <a:endParaRPr lang="en-GB" dirty="0"/>
          </a:p>
          <a:p>
            <a:r>
              <a:rPr lang="en-GB" i="1" dirty="0"/>
              <a:t>Then, I couldn’t spell all the words correctly.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3</a:t>
            </a:r>
            <a:r>
              <a:rPr lang="en-GB" b="1" dirty="0"/>
              <a:t>. AFTERWARDS</a:t>
            </a:r>
            <a:endParaRPr lang="en-GB" dirty="0"/>
          </a:p>
          <a:p>
            <a:r>
              <a:rPr lang="en-GB" i="1" dirty="0"/>
              <a:t>Afterwards, I had a hard time understanding the tenses.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4</a:t>
            </a:r>
            <a:r>
              <a:rPr lang="en-GB" b="1" dirty="0"/>
              <a:t>. LATER</a:t>
            </a:r>
            <a:endParaRPr lang="en-GB" dirty="0"/>
          </a:p>
          <a:p>
            <a:r>
              <a:rPr lang="en-GB" i="1" dirty="0"/>
              <a:t>Later, I couldn’t memorize phrasal verbs and idioms.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5</a:t>
            </a:r>
            <a:r>
              <a:rPr lang="en-GB" b="1" dirty="0"/>
              <a:t>. IN THE MEANTIME</a:t>
            </a:r>
            <a:endParaRPr lang="en-GB" dirty="0"/>
          </a:p>
          <a:p>
            <a:r>
              <a:rPr lang="en-GB" i="1" dirty="0"/>
              <a:t>In the meantime, I was getting some help from </a:t>
            </a:r>
            <a:r>
              <a:rPr lang="en-GB" b="1" i="1" dirty="0"/>
              <a:t>MyEnglishTeacher</a:t>
            </a:r>
            <a:r>
              <a:rPr lang="en-GB" i="1" dirty="0"/>
              <a:t>.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6</a:t>
            </a:r>
            <a:r>
              <a:rPr lang="en-GB" b="1" dirty="0"/>
              <a:t>. MEANWHILE</a:t>
            </a:r>
            <a:endParaRPr lang="en-GB" dirty="0"/>
          </a:p>
          <a:p>
            <a:r>
              <a:rPr lang="en-GB" i="1" dirty="0"/>
              <a:t>Meanwhile, I was enjoying my </a:t>
            </a:r>
            <a:r>
              <a:rPr lang="en-GB" i="1" dirty="0"/>
              <a:t>skype</a:t>
            </a:r>
            <a:r>
              <a:rPr lang="en-GB" i="1" dirty="0"/>
              <a:t> lessons more and more.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60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8640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DISMISSAL (of what was said before)</a:t>
            </a:r>
          </a:p>
          <a:p>
            <a:endParaRPr lang="en-GB" sz="2800" dirty="0"/>
          </a:p>
          <a:p>
            <a:r>
              <a:rPr lang="en-GB" sz="2800" dirty="0"/>
              <a:t>1. ANYWAY</a:t>
            </a:r>
          </a:p>
          <a:p>
            <a:endParaRPr lang="en-GB" sz="2800" dirty="0"/>
          </a:p>
          <a:p>
            <a:r>
              <a:rPr lang="en-GB" sz="2800" dirty="0"/>
              <a:t>I couldn’t get my head around the Passive Voice. Anyway, I don’t think it’s important to use it all the time.</a:t>
            </a:r>
          </a:p>
          <a:p>
            <a:endParaRPr lang="en-GB" sz="2800" dirty="0" smtClean="0"/>
          </a:p>
          <a:p>
            <a:r>
              <a:rPr lang="en-GB" sz="2800" dirty="0" smtClean="0"/>
              <a:t>2</a:t>
            </a:r>
            <a:r>
              <a:rPr lang="en-GB" sz="2800" dirty="0"/>
              <a:t>. ANYHOW</a:t>
            </a:r>
          </a:p>
          <a:p>
            <a:endParaRPr lang="en-GB" sz="2800" dirty="0"/>
          </a:p>
          <a:p>
            <a:r>
              <a:rPr lang="en-GB" sz="2800" dirty="0"/>
              <a:t>Anyhow, I’ve just decided to learn Russian next.</a:t>
            </a:r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  <a:r>
              <a:rPr lang="en-GB" sz="2800" dirty="0"/>
              <a:t>. AT ANY RATE</a:t>
            </a:r>
          </a:p>
          <a:p>
            <a:endParaRPr lang="en-GB" sz="2800" dirty="0"/>
          </a:p>
          <a:p>
            <a:r>
              <a:rPr lang="en-GB" sz="2800" dirty="0"/>
              <a:t>At any rate, I don’t want to become a simultaneous interpreter in five languages.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744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difference between connectors and conjunctions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CONJUNCTIONS</a:t>
            </a:r>
          </a:p>
          <a:p>
            <a:r>
              <a:rPr lang="en-GB" dirty="0" smtClean="0"/>
              <a:t>My mum taught me to drive </a:t>
            </a:r>
            <a:r>
              <a:rPr lang="en-GB" u="sng" dirty="0" smtClean="0"/>
              <a:t>because</a:t>
            </a:r>
            <a:r>
              <a:rPr lang="en-GB" dirty="0" smtClean="0"/>
              <a:t> I couldn’t afford to pay for driving lessons.</a:t>
            </a:r>
          </a:p>
          <a:p>
            <a:endParaRPr lang="en-GB" dirty="0"/>
          </a:p>
          <a:p>
            <a:pPr lvl="1"/>
            <a:r>
              <a:rPr lang="en-GB" dirty="0" smtClean="0"/>
              <a:t>A conjunction (because) links clauses within a single sentence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227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Although Conjunction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link two clauses we use only one conjunction.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914400" lvl="1" indent="-514350"/>
            <a:r>
              <a:rPr lang="en-GB" b="1" u="sng" dirty="0" smtClean="0">
                <a:solidFill>
                  <a:srgbClr val="FF0000"/>
                </a:solidFill>
              </a:rPr>
              <a:t>Although </a:t>
            </a:r>
            <a:r>
              <a:rPr lang="en-GB" dirty="0" smtClean="0"/>
              <a:t>it is expensive having driving lessons, I would really recommend it.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We usually put a comma between clauses linked by a conjunction.</a:t>
            </a:r>
          </a:p>
          <a:p>
            <a:pPr marL="914400" lvl="1" indent="-514350"/>
            <a:r>
              <a:rPr lang="en-GB" u="sng" dirty="0" smtClean="0"/>
              <a:t>As long as </a:t>
            </a:r>
            <a:r>
              <a:rPr lang="en-GB" dirty="0" smtClean="0"/>
              <a:t>I didn’t do anything stupid, she stayed calm.</a:t>
            </a:r>
          </a:p>
          <a:p>
            <a:pPr marL="914400" lvl="1" indent="-514350"/>
            <a:r>
              <a:rPr lang="en-GB" dirty="0" smtClean="0"/>
              <a:t>When </a:t>
            </a:r>
            <a:r>
              <a:rPr lang="en-GB" u="sng" dirty="0" smtClean="0"/>
              <a:t>because or wh</a:t>
            </a:r>
            <a:r>
              <a:rPr lang="en-GB" dirty="0" smtClean="0"/>
              <a:t>ile (referring to time) begin the second clause in the sentence we don’t need a comma</a:t>
            </a:r>
          </a:p>
          <a:p>
            <a:pPr marL="914400" lvl="1" indent="-51435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2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Connectors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Sentence connectors usually come at the beginning of a sentence.</a:t>
            </a:r>
          </a:p>
          <a:p>
            <a:r>
              <a:rPr lang="en-GB" dirty="0" smtClean="0"/>
              <a:t>The only ones that can’t come at the beginning are: </a:t>
            </a:r>
            <a:r>
              <a:rPr lang="en-GB" u="sng" dirty="0" smtClean="0">
                <a:solidFill>
                  <a:srgbClr val="FF0000"/>
                </a:solidFill>
              </a:rPr>
              <a:t>too</a:t>
            </a:r>
            <a:r>
              <a:rPr lang="en-GB" dirty="0" smtClean="0"/>
              <a:t>, and </a:t>
            </a:r>
            <a:r>
              <a:rPr lang="en-GB" b="1" u="sng" dirty="0" smtClean="0">
                <a:solidFill>
                  <a:srgbClr val="FF0000"/>
                </a:solidFill>
              </a:rPr>
              <a:t>as well</a:t>
            </a:r>
          </a:p>
          <a:p>
            <a:pPr lvl="1"/>
            <a:r>
              <a:rPr lang="en-GB" u="sng" dirty="0" smtClean="0"/>
              <a:t>You can spend a lot more time practising, as well</a:t>
            </a:r>
          </a:p>
          <a:p>
            <a:r>
              <a:rPr lang="en-GB" dirty="0" smtClean="0"/>
              <a:t>We usually put a comma after a sentence connector at the beginning or end of a sentence.</a:t>
            </a:r>
          </a:p>
          <a:p>
            <a:pPr lvl="1"/>
            <a:r>
              <a:rPr lang="en-GB" dirty="0" smtClean="0"/>
              <a:t>My mum thought I was ready to take my driving test. However,  I failed first time.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87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183007"/>
              </p:ext>
            </p:extLst>
          </p:nvPr>
        </p:nvGraphicFramePr>
        <p:xfrm>
          <a:off x="899592" y="2132856"/>
          <a:ext cx="5112568" cy="4027005"/>
        </p:xfrm>
        <a:graphic>
          <a:graphicData uri="http://schemas.openxmlformats.org/drawingml/2006/table">
            <a:tbl>
              <a:tblPr/>
              <a:tblGrid>
                <a:gridCol w="1278142"/>
                <a:gridCol w="1465161"/>
                <a:gridCol w="1091123"/>
                <a:gridCol w="1278142"/>
              </a:tblGrid>
              <a:tr h="299776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after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if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though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although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if only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till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as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in order that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unless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as if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now that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until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as long as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once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when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as though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rather than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whenever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because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since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where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before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so that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whereas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even if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than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wherever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even though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2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that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that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while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3568" y="1167989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7544" y="692696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They connect a dependent clause and an independent clause and establish a relationship between them. They happen at the beginning of a sentence (with a comma in the middle separating the clauses) or in the middle of a sentence with no comma.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259632" y="18864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Subordinate Conjunctions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48145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are lots of advantages in having your parents teach you. There is the cost, for instance.</a:t>
            </a:r>
          </a:p>
          <a:p>
            <a:pPr lvl="1"/>
            <a:r>
              <a:rPr lang="en-GB" dirty="0" smtClean="0"/>
              <a:t>When a connector comes elsewhere in the sentence the punctuation is more varied.</a:t>
            </a:r>
          </a:p>
          <a:p>
            <a:pPr lvl="1"/>
            <a:r>
              <a:rPr lang="en-GB" dirty="0" smtClean="0"/>
              <a:t>My instructor was very experienced and, as a result, he had lots of useful tips to pass on.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444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 &amp; UNTIL (CONJUNTIONS)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Sometimes they can mean the same</a:t>
            </a:r>
          </a:p>
          <a:p>
            <a:pPr lvl="1"/>
            <a:r>
              <a:rPr lang="en-GB" dirty="0" smtClean="0"/>
              <a:t>She wouldn’t let me drive on busy roads </a:t>
            </a:r>
            <a:r>
              <a:rPr lang="en-GB" u="sng" dirty="0" smtClean="0"/>
              <a:t>before/until</a:t>
            </a:r>
            <a:r>
              <a:rPr lang="en-GB" dirty="0" smtClean="0"/>
              <a:t> I could control the car well.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07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Until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use </a:t>
            </a:r>
            <a:r>
              <a:rPr lang="en-GB" u="sng" dirty="0" smtClean="0"/>
              <a:t>until and not before</a:t>
            </a:r>
            <a:r>
              <a:rPr lang="en-GB" dirty="0" smtClean="0"/>
              <a:t> to highlight that a particular action continues until a certain time and then stops.</a:t>
            </a:r>
          </a:p>
          <a:p>
            <a:pPr lvl="1"/>
            <a:r>
              <a:rPr lang="en-GB" dirty="0" smtClean="0"/>
              <a:t>I just carried on having driving instructions until my driving instructor said I was ready to take the driving test.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796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Hardly, Scarcely, No sooner - </a:t>
            </a:r>
            <a:r>
              <a:rPr lang="en-GB" dirty="0" smtClean="0"/>
              <a:t>Conjunctions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After </a:t>
            </a:r>
            <a:r>
              <a:rPr lang="en-GB" u="sng" dirty="0" smtClean="0"/>
              <a:t>hardly</a:t>
            </a:r>
            <a:r>
              <a:rPr lang="en-GB" dirty="0" smtClean="0"/>
              <a:t> and </a:t>
            </a:r>
            <a:r>
              <a:rPr lang="en-GB" u="sng" dirty="0" smtClean="0"/>
              <a:t>scarcely</a:t>
            </a:r>
            <a:r>
              <a:rPr lang="en-GB" dirty="0" smtClean="0"/>
              <a:t> the second clause usually begins with </a:t>
            </a:r>
            <a:r>
              <a:rPr lang="en-GB" u="sng" dirty="0" smtClean="0"/>
              <a:t>when</a:t>
            </a:r>
            <a:r>
              <a:rPr lang="en-GB" dirty="0" smtClean="0"/>
              <a:t> or </a:t>
            </a:r>
            <a:r>
              <a:rPr lang="en-GB" u="sng" dirty="0" smtClean="0"/>
              <a:t>before</a:t>
            </a:r>
          </a:p>
          <a:p>
            <a:pPr lvl="1"/>
            <a:r>
              <a:rPr lang="en-GB" dirty="0" smtClean="0"/>
              <a:t>We had </a:t>
            </a:r>
            <a:r>
              <a:rPr lang="en-GB" u="sng" dirty="0" smtClean="0"/>
              <a:t>hardly</a:t>
            </a:r>
            <a:r>
              <a:rPr lang="en-GB" dirty="0" smtClean="0"/>
              <a:t> driven out of our road </a:t>
            </a:r>
            <a:r>
              <a:rPr lang="en-GB" u="sng" dirty="0" smtClean="0"/>
              <a:t>before</a:t>
            </a:r>
            <a:r>
              <a:rPr lang="en-GB" dirty="0" smtClean="0"/>
              <a:t> we were shouting at each other</a:t>
            </a:r>
          </a:p>
          <a:p>
            <a:r>
              <a:rPr lang="en-GB" dirty="0" smtClean="0"/>
              <a:t>After </a:t>
            </a:r>
            <a:r>
              <a:rPr lang="en-GB" u="sng" dirty="0" smtClean="0"/>
              <a:t>no sooner </a:t>
            </a:r>
            <a:r>
              <a:rPr lang="en-GB" dirty="0" smtClean="0"/>
              <a:t>the second clause begins with </a:t>
            </a:r>
            <a:r>
              <a:rPr lang="en-GB" u="sng" dirty="0" smtClean="0"/>
              <a:t>than</a:t>
            </a:r>
            <a:r>
              <a:rPr lang="en-GB" dirty="0" smtClean="0"/>
              <a:t> or </a:t>
            </a:r>
            <a:r>
              <a:rPr lang="en-GB" u="sng" dirty="0" smtClean="0"/>
              <a:t>when</a:t>
            </a:r>
          </a:p>
          <a:p>
            <a:pPr lvl="1"/>
            <a:r>
              <a:rPr lang="en-GB" dirty="0" smtClean="0"/>
              <a:t>I had no sooner passed my test then/when my friends started asking me for lifts.</a:t>
            </a:r>
          </a:p>
          <a:p>
            <a:r>
              <a:rPr lang="en-GB" dirty="0" smtClean="0"/>
              <a:t>We normally use a past perfect with hardly, scarcely, and no sooner and a past simple in the other clause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71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2" t="53031" r="39092" b="23214"/>
          <a:stretch/>
        </p:blipFill>
        <p:spPr bwMode="auto">
          <a:xfrm>
            <a:off x="107504" y="0"/>
            <a:ext cx="9036496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72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However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However, is often a sentence connector but can be used as an adverb when followed by an adjective, adverb, or by much or many</a:t>
            </a:r>
          </a:p>
          <a:p>
            <a:pPr lvl="1"/>
            <a:r>
              <a:rPr lang="en-GB" dirty="0" smtClean="0"/>
              <a:t>My instructor never got annoyed, however badly I was driving (despite how badly).</a:t>
            </a:r>
          </a:p>
          <a:p>
            <a:r>
              <a:rPr lang="en-GB" dirty="0" smtClean="0"/>
              <a:t>As a conjunction when it means “in whatever way” However I had the mirror positioned, I couldn’t judge where the back of the car was.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24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Even so (connector), Even though (conjunction)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Even so has a meaning similar to however.</a:t>
            </a:r>
          </a:p>
          <a:p>
            <a:r>
              <a:rPr lang="en-GB" dirty="0" smtClean="0"/>
              <a:t>We use it to introduce a fact that is</a:t>
            </a:r>
            <a:r>
              <a:rPr lang="en-GB" b="1" u="sng" dirty="0" smtClean="0"/>
              <a:t> surprising </a:t>
            </a:r>
            <a:r>
              <a:rPr lang="en-GB" dirty="0" smtClean="0"/>
              <a:t>given what has been said.</a:t>
            </a:r>
          </a:p>
          <a:p>
            <a:pPr lvl="1"/>
            <a:r>
              <a:rPr lang="en-GB" dirty="0" smtClean="0"/>
              <a:t>He was great and I didn’t want to be taught by anyone else. Even so, I found the replacements very patient and helpful.</a:t>
            </a:r>
          </a:p>
          <a:p>
            <a:r>
              <a:rPr lang="en-GB" dirty="0" smtClean="0"/>
              <a:t>We use even though to say that a fact doesn’t </a:t>
            </a:r>
            <a:r>
              <a:rPr lang="en-GB" dirty="0" smtClean="0"/>
              <a:t>doesn’t</a:t>
            </a:r>
            <a:r>
              <a:rPr lang="en-GB" dirty="0" smtClean="0"/>
              <a:t> </a:t>
            </a:r>
            <a:r>
              <a:rPr lang="en-GB" dirty="0" smtClean="0"/>
              <a:t> make </a:t>
            </a:r>
            <a:r>
              <a:rPr lang="en-GB" dirty="0" smtClean="0"/>
              <a:t>the rest of the sentence untrue</a:t>
            </a:r>
          </a:p>
          <a:p>
            <a:pPr lvl="1"/>
            <a:r>
              <a:rPr lang="en-GB" dirty="0" smtClean="0"/>
              <a:t>Even though she has no qualifications, she has got lots of experiences to pass on.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146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the other hand, on the contrary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We use on the other hand when we compare or contrast two statements. We sometimes introduce the first statement with on the one hand.</a:t>
            </a:r>
          </a:p>
          <a:p>
            <a:pPr lvl="1"/>
            <a:r>
              <a:rPr lang="en-GB" dirty="0" smtClean="0"/>
              <a:t>It may be that the quality of the tuition is better with a professional driving instructor. On the other hand it is cheaper if your parents teach you</a:t>
            </a:r>
          </a:p>
          <a:p>
            <a:pPr lvl="1"/>
            <a:r>
              <a:rPr lang="en-GB" dirty="0" smtClean="0"/>
              <a:t>Or </a:t>
            </a:r>
            <a:r>
              <a:rPr lang="en-GB" u="sng" dirty="0" smtClean="0"/>
              <a:t>On the one hand </a:t>
            </a:r>
            <a:r>
              <a:rPr lang="en-GB" dirty="0" smtClean="0"/>
              <a:t>it may be that the quality of the tuition is better with a professional driving instructor. </a:t>
            </a:r>
            <a:r>
              <a:rPr lang="en-GB" u="sng" dirty="0" smtClean="0"/>
              <a:t>On the other hand </a:t>
            </a:r>
            <a:r>
              <a:rPr lang="en-GB" dirty="0" smtClean="0"/>
              <a:t>it is cheaper if your parents teach you.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217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the contrary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 the contrary is used in the same way as on the other hand but we reject the first statement and accept the second.</a:t>
            </a:r>
          </a:p>
          <a:p>
            <a:pPr lvl="1"/>
            <a:r>
              <a:rPr lang="en-GB" dirty="0" smtClean="0"/>
              <a:t>Some people say that it is more expensive to be taught by a driving instructor than by a friend. </a:t>
            </a:r>
            <a:r>
              <a:rPr lang="en-GB" u="sng" dirty="0" smtClean="0"/>
              <a:t>On the contrary</a:t>
            </a:r>
            <a:r>
              <a:rPr lang="en-GB" dirty="0" smtClean="0"/>
              <a:t>, it works out cheaper.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019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Prepositions confused with connectors and conjunctions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 well as</a:t>
            </a:r>
          </a:p>
          <a:p>
            <a:r>
              <a:rPr lang="en-GB" dirty="0" smtClean="0"/>
              <a:t>Besides</a:t>
            </a:r>
          </a:p>
          <a:p>
            <a:r>
              <a:rPr lang="en-GB" dirty="0" smtClean="0"/>
              <a:t>Apart from</a:t>
            </a:r>
          </a:p>
          <a:p>
            <a:r>
              <a:rPr lang="en-GB" dirty="0" smtClean="0"/>
              <a:t>Despite</a:t>
            </a:r>
          </a:p>
          <a:p>
            <a:r>
              <a:rPr lang="en-GB" dirty="0" smtClean="0"/>
              <a:t>In spite of</a:t>
            </a:r>
          </a:p>
          <a:p>
            <a:r>
              <a:rPr lang="en-GB" dirty="0" smtClean="0"/>
              <a:t>Due to</a:t>
            </a:r>
          </a:p>
          <a:p>
            <a:r>
              <a:rPr lang="en-GB" dirty="0" smtClean="0"/>
              <a:t>During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983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Linking Adverbs and Transition Words: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2492889"/>
              </p:ext>
            </p:extLst>
          </p:nvPr>
        </p:nvGraphicFramePr>
        <p:xfrm>
          <a:off x="539552" y="1484784"/>
          <a:ext cx="8496944" cy="5256582"/>
        </p:xfrm>
        <a:graphic>
          <a:graphicData uri="http://schemas.openxmlformats.org/drawingml/2006/table">
            <a:tbl>
              <a:tblPr/>
              <a:tblGrid>
                <a:gridCol w="2124236"/>
                <a:gridCol w="2124236"/>
                <a:gridCol w="2124236"/>
                <a:gridCol w="2124236"/>
              </a:tblGrid>
              <a:tr h="87609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accordingly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however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nonetheless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also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indeed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otherwise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besides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instead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similarly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consequently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likewise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still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conversely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meanwhile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subsequently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finally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moreover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then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furthermore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nevertheless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7609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therefore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hence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next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thus</a:t>
                      </a:r>
                    </a:p>
                  </a:txBody>
                  <a:tcPr>
                    <a:lnL w="9525" cap="flat" cmpd="sng" algn="ctr">
                      <a:solidFill>
                        <a:srgbClr val="EEEEEE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6597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 smtClean="0"/>
              <a:t>As well as being </a:t>
            </a:r>
            <a:r>
              <a:rPr lang="en-GB" dirty="0" smtClean="0"/>
              <a:t>calm and patient, he was always encouraging.</a:t>
            </a:r>
          </a:p>
          <a:p>
            <a:r>
              <a:rPr lang="en-GB" u="sng" dirty="0" smtClean="0"/>
              <a:t>Apart from </a:t>
            </a:r>
            <a:r>
              <a:rPr lang="en-GB" dirty="0" smtClean="0"/>
              <a:t>the cost of the insurance, I think it is much better to be taught by your parents.</a:t>
            </a:r>
          </a:p>
          <a:p>
            <a:r>
              <a:rPr lang="en-GB" dirty="0" smtClean="0"/>
              <a:t>I think there is a lot of other good things about having your parents teach you, </a:t>
            </a:r>
            <a:r>
              <a:rPr lang="en-GB" u="sng" dirty="0" smtClean="0"/>
              <a:t>besides</a:t>
            </a:r>
            <a:r>
              <a:rPr lang="en-GB" dirty="0" smtClean="0"/>
              <a:t> saving money.</a:t>
            </a:r>
          </a:p>
          <a:p>
            <a:r>
              <a:rPr lang="en-GB" dirty="0" smtClean="0"/>
              <a:t>I would recommend driving lesson </a:t>
            </a:r>
            <a:r>
              <a:rPr lang="en-GB" u="sng" dirty="0" smtClean="0"/>
              <a:t>despite/in spite </a:t>
            </a:r>
            <a:r>
              <a:rPr lang="en-GB" dirty="0" smtClean="0"/>
              <a:t>of the cost (expense)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8042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lesson was cancelled </a:t>
            </a:r>
            <a:r>
              <a:rPr lang="en-GB" u="sng" dirty="0" smtClean="0"/>
              <a:t>due to </a:t>
            </a:r>
            <a:r>
              <a:rPr lang="en-GB" dirty="0" smtClean="0"/>
              <a:t>the heavy rain.</a:t>
            </a:r>
          </a:p>
          <a:p>
            <a:r>
              <a:rPr lang="en-GB" dirty="0" smtClean="0"/>
              <a:t>We used to stop driving at some point </a:t>
            </a:r>
            <a:r>
              <a:rPr lang="en-GB" u="sng" dirty="0" smtClean="0"/>
              <a:t>during</a:t>
            </a:r>
            <a:r>
              <a:rPr lang="en-GB" dirty="0" smtClean="0"/>
              <a:t> the lesson and he would ask me how I felt I had improved.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42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Contrast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364395"/>
              </p:ext>
            </p:extLst>
          </p:nvPr>
        </p:nvGraphicFramePr>
        <p:xfrm>
          <a:off x="395536" y="1196752"/>
          <a:ext cx="856895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42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425731"/>
              </p:ext>
            </p:extLst>
          </p:nvPr>
        </p:nvGraphicFramePr>
        <p:xfrm>
          <a:off x="323528" y="188640"/>
          <a:ext cx="8820472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8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9036496" cy="6858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CONTRAST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b="1" u="sng" dirty="0"/>
              <a:t>HOWEVER</a:t>
            </a:r>
            <a:endParaRPr lang="en-GB" u="sng" dirty="0"/>
          </a:p>
          <a:p>
            <a:r>
              <a:rPr lang="en-GB" i="1" dirty="0"/>
              <a:t>This restaurant has the best kitchen in town. However, their staff are quite rude.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2. </a:t>
            </a:r>
            <a:r>
              <a:rPr lang="en-GB" b="1" u="sng" dirty="0"/>
              <a:t>IN CONTRAST</a:t>
            </a:r>
            <a:endParaRPr lang="en-GB" u="sng" dirty="0"/>
          </a:p>
          <a:p>
            <a:r>
              <a:rPr lang="en-GB" i="1" dirty="0"/>
              <a:t>House prices have gone up this year. In contrast, car prices seem to be stagnating.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3. </a:t>
            </a:r>
            <a:r>
              <a:rPr lang="en-GB" b="1" u="sng" dirty="0"/>
              <a:t>NEVERTHELESS</a:t>
            </a:r>
            <a:endParaRPr lang="en-GB" u="sng" dirty="0"/>
          </a:p>
          <a:p>
            <a:r>
              <a:rPr lang="en-GB" i="1" dirty="0"/>
              <a:t>I was in so much pain I didn’t want to get up in the morning. Nevertheless, I went to football practice as usual.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4. </a:t>
            </a:r>
            <a:r>
              <a:rPr lang="en-GB" b="1" u="sng" dirty="0"/>
              <a:t>NONETHELESS</a:t>
            </a:r>
            <a:endParaRPr lang="en-GB" u="sng" dirty="0"/>
          </a:p>
          <a:p>
            <a:r>
              <a:rPr lang="en-GB" i="1" dirty="0"/>
              <a:t>I don’t think Sean has serious behavioural problems. Nonetheless, I’ll talk to him first thing in the morning.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5</a:t>
            </a:r>
            <a:r>
              <a:rPr lang="en-GB" b="1" u="sng" dirty="0"/>
              <a:t>. YET</a:t>
            </a:r>
            <a:endParaRPr lang="en-GB" u="sng" dirty="0"/>
          </a:p>
          <a:p>
            <a:r>
              <a:rPr lang="en-GB" i="1" dirty="0"/>
              <a:t>I’ve asked you a thousand times not to leave your dirty socks on the floor. Yet, you keep doing it.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6. </a:t>
            </a:r>
            <a:r>
              <a:rPr lang="en-GB" b="1" u="sng" dirty="0"/>
              <a:t>ON THE OTHER HAND</a:t>
            </a:r>
            <a:endParaRPr lang="en-GB" u="sng" dirty="0"/>
          </a:p>
          <a:p>
            <a:r>
              <a:rPr lang="en-GB" i="1" dirty="0" smtClean="0"/>
              <a:t>Ireland </a:t>
            </a:r>
            <a:r>
              <a:rPr lang="en-GB" i="1" dirty="0"/>
              <a:t>has the best language schools. On the other hand, it has the worst weather.</a:t>
            </a:r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14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036496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7.</a:t>
            </a:r>
            <a:r>
              <a:rPr lang="en-GB" dirty="0"/>
              <a:t> </a:t>
            </a:r>
            <a:r>
              <a:rPr lang="en-GB" sz="2400" b="1" u="sng" dirty="0"/>
              <a:t>BY COMPARISON</a:t>
            </a:r>
          </a:p>
          <a:p>
            <a:endParaRPr lang="en-GB" sz="2400" b="1" dirty="0"/>
          </a:p>
          <a:p>
            <a:r>
              <a:rPr lang="en-GB" sz="2400" b="1" dirty="0"/>
              <a:t>Going out with Jim has its risks. By comparison, being with Tim is as easy as falling off a log.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8</a:t>
            </a:r>
            <a:r>
              <a:rPr lang="en-GB" sz="2400" b="1" dirty="0"/>
              <a:t>. </a:t>
            </a:r>
            <a:r>
              <a:rPr lang="en-GB" sz="2400" b="1" u="sng" dirty="0"/>
              <a:t>ON THE CONTRARY</a:t>
            </a:r>
          </a:p>
          <a:p>
            <a:endParaRPr lang="en-GB" sz="2400" b="1" dirty="0"/>
          </a:p>
          <a:p>
            <a:r>
              <a:rPr lang="en-GB" sz="2400" b="1" dirty="0"/>
              <a:t>I don’t hate Jim. On the contrary, I’m rather fond of him.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9</a:t>
            </a:r>
            <a:r>
              <a:rPr lang="en-GB" sz="2400" b="1" dirty="0"/>
              <a:t>. </a:t>
            </a:r>
            <a:r>
              <a:rPr lang="en-GB" sz="2400" b="1" u="sng" dirty="0"/>
              <a:t>INSTEAD</a:t>
            </a:r>
          </a:p>
          <a:p>
            <a:endParaRPr lang="en-GB" sz="2400" b="1" dirty="0"/>
          </a:p>
          <a:p>
            <a:r>
              <a:rPr lang="en-GB" sz="2400" b="1" dirty="0"/>
              <a:t>I didn’t want to take a side in the argument. Instead, I put my headphones on and listened to some smooth jazz.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10</a:t>
            </a:r>
            <a:r>
              <a:rPr lang="en-GB" sz="2400" b="1" u="sng" dirty="0"/>
              <a:t>. IN ANY CASE</a:t>
            </a:r>
          </a:p>
          <a:p>
            <a:endParaRPr lang="en-GB" sz="2400" b="1" dirty="0"/>
          </a:p>
          <a:p>
            <a:r>
              <a:rPr lang="en-GB" sz="2400" b="1" dirty="0"/>
              <a:t>I was thinking of going round Jim’s place. In any case, I haven’t been invited.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11</a:t>
            </a:r>
            <a:r>
              <a:rPr lang="en-GB" sz="2400" b="1" dirty="0"/>
              <a:t>. ALL THE SAME</a:t>
            </a:r>
          </a:p>
          <a:p>
            <a:endParaRPr lang="en-GB" sz="2400" b="1" dirty="0"/>
          </a:p>
          <a:p>
            <a:r>
              <a:rPr lang="en-GB" sz="2400" b="1" dirty="0"/>
              <a:t>Yes, he’s very good-looking. All the same, I don’t think you should go out with him.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650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4742472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67744" y="332656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SIMILARITY</a:t>
            </a: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17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2875</Words>
  <Application>Microsoft Office PowerPoint</Application>
  <PresentationFormat>On-screen Show (4:3)</PresentationFormat>
  <Paragraphs>438</Paragraphs>
  <Slides>41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Connectors &amp; Conjunctions</vt:lpstr>
      <vt:lpstr>PowerPoint Presentation</vt:lpstr>
      <vt:lpstr>PowerPoint Presentation</vt:lpstr>
      <vt:lpstr>Linking Adverbs and Transition Words:</vt:lpstr>
      <vt:lpstr>Contrast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difference between connectors and conjunctions</vt:lpstr>
      <vt:lpstr>Sequencing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difference between connectors and conjunctions</vt:lpstr>
      <vt:lpstr>Although Conjunction</vt:lpstr>
      <vt:lpstr>Connectors</vt:lpstr>
      <vt:lpstr>PowerPoint Presentation</vt:lpstr>
      <vt:lpstr>BEFORE &amp; UNTIL (CONJUNTIONS)</vt:lpstr>
      <vt:lpstr>Until</vt:lpstr>
      <vt:lpstr>Hardly, Scarcely, No sooner - Conjunctions</vt:lpstr>
      <vt:lpstr>PowerPoint Presentation</vt:lpstr>
      <vt:lpstr>However</vt:lpstr>
      <vt:lpstr>Even so (connector), Even though (conjunction)</vt:lpstr>
      <vt:lpstr>On the other hand, on the contrary</vt:lpstr>
      <vt:lpstr>On the contrary</vt:lpstr>
      <vt:lpstr>Prepositions confused with connectors and conjunctions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Connectors &amp; Conjunctions</dc:title>
  <dc:creator>user</dc:creator>
  <cp:lastModifiedBy>user</cp:lastModifiedBy>
  <cp:revision>36</cp:revision>
  <cp:lastPrinted>2016-03-03T22:37:27Z</cp:lastPrinted>
  <dcterms:created xsi:type="dcterms:W3CDTF">2016-03-02T16:50:33Z</dcterms:created>
  <dcterms:modified xsi:type="dcterms:W3CDTF">2016-03-03T23:32:44Z</dcterms:modified>
</cp:coreProperties>
</file>