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15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35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45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63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340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6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282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90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14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5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B67D-CA13-41C2-9267-612AD9C42070}" type="datetimeFigureOut">
              <a:rPr lang="en-IE" smtClean="0"/>
              <a:t>19/01/2013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AADE-1C81-49E5-9ABF-18BAF3AB47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77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Fashion &amp; Clothes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04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Items of Clothes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" y="3158872"/>
            <a:ext cx="1546898" cy="1422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" y="5085184"/>
            <a:ext cx="1477630" cy="155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1" y="1340768"/>
            <a:ext cx="2296488" cy="1707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90" y="3429000"/>
            <a:ext cx="1633226" cy="16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86" y="3377716"/>
            <a:ext cx="1707468" cy="17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2" y="3573016"/>
            <a:ext cx="1149816" cy="17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54192"/>
            <a:ext cx="1136453" cy="17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26" y="5350033"/>
            <a:ext cx="132040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16" y="5336833"/>
            <a:ext cx="1079504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54" y="5113014"/>
            <a:ext cx="946466" cy="128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23826"/>
            <a:ext cx="781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8" y="1223826"/>
            <a:ext cx="8413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90" y="5530966"/>
            <a:ext cx="1372424" cy="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16" y="2306531"/>
            <a:ext cx="1189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38" y="2555554"/>
            <a:ext cx="1251776" cy="10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09" y="4271006"/>
            <a:ext cx="940281" cy="93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6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Items of Clothes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" y="3158872"/>
            <a:ext cx="1546898" cy="1422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" y="5085185"/>
            <a:ext cx="1314371" cy="138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1" y="1340768"/>
            <a:ext cx="2296488" cy="1707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90" y="3429000"/>
            <a:ext cx="1633226" cy="16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86" y="3377716"/>
            <a:ext cx="1707468" cy="17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2" y="3573016"/>
            <a:ext cx="1149816" cy="17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54192"/>
            <a:ext cx="1136453" cy="17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26" y="5350033"/>
            <a:ext cx="132040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16" y="5336833"/>
            <a:ext cx="1079504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54" y="5113014"/>
            <a:ext cx="946466" cy="128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23826"/>
            <a:ext cx="781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8" y="869198"/>
            <a:ext cx="8413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90" y="5530966"/>
            <a:ext cx="1372424" cy="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16" y="2306531"/>
            <a:ext cx="1189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733568"/>
            <a:ext cx="11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Scarf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Scarf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4420216" y="1628800"/>
            <a:ext cx="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Hat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3551748" y="3160606"/>
            <a:ext cx="145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Tights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5441129" y="3027026"/>
            <a:ext cx="17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Socks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7619992" y="3211692"/>
            <a:ext cx="152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Waistcoat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109286" y="4797152"/>
            <a:ext cx="145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Shorts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637397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Cardigan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2904778" y="6467165"/>
            <a:ext cx="18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Coat/Duffle coat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6354420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Jacket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2904778" y="4981818"/>
            <a:ext cx="148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Shirt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5158131" y="5085184"/>
            <a:ext cx="134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T-Shirt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63991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Trousers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619992" y="6558636"/>
            <a:ext cx="141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Trainers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7619992" y="5351150"/>
            <a:ext cx="132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Blouse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4" y="2978159"/>
            <a:ext cx="1078048" cy="8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61774" y="4005064"/>
            <a:ext cx="9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Cap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7" y="3337991"/>
            <a:ext cx="1334145" cy="13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32240" y="4672136"/>
            <a:ext cx="153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Jumper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26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Items of Clothes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" y="836712"/>
            <a:ext cx="1881336" cy="18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75840"/>
            <a:ext cx="1322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9013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0" y="4149080"/>
            <a:ext cx="11699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Items of Clothes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" y="836712"/>
            <a:ext cx="1881336" cy="18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536" y="271804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Shoes</a:t>
            </a:r>
          </a:p>
          <a:p>
            <a:r>
              <a:rPr lang="en-IE" dirty="0" smtClean="0"/>
              <a:t>Women’s shoes</a:t>
            </a:r>
          </a:p>
          <a:p>
            <a:r>
              <a:rPr lang="en-IE" dirty="0" smtClean="0"/>
              <a:t>Ladies’ shoes</a:t>
            </a:r>
          </a:p>
          <a:p>
            <a:r>
              <a:rPr lang="en-IE" dirty="0" smtClean="0"/>
              <a:t>Men’s shoes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2055"/>
            <a:ext cx="1322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60032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Ankle Boots</a:t>
            </a:r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3793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92280" y="29969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Knee Length boots</a:t>
            </a:r>
            <a:endParaRPr lang="en-I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0" y="4149080"/>
            <a:ext cx="11699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955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Leggings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45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Accessories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4296" cy="245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141815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4885"/>
            <a:ext cx="1152128" cy="12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52" y="979962"/>
            <a:ext cx="1551395" cy="155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15430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19" y="3645024"/>
            <a:ext cx="1778706" cy="15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24" y="3330699"/>
            <a:ext cx="1471023" cy="132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" y="5301208"/>
            <a:ext cx="798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24" y="4838377"/>
            <a:ext cx="1718598" cy="16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66" y="5301208"/>
            <a:ext cx="1401186" cy="122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005226" y="5706814"/>
            <a:ext cx="1205210" cy="947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902">
            <a:off x="3419058" y="5374267"/>
            <a:ext cx="124578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40" y="108101"/>
            <a:ext cx="1247075" cy="41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3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IE" dirty="0" smtClean="0"/>
              <a:t>Accessories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4296" cy="245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1152128" cy="8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94787"/>
            <a:ext cx="1008112" cy="11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52" y="979962"/>
            <a:ext cx="1551395" cy="155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15430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19" y="3645024"/>
            <a:ext cx="1778706" cy="15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24" y="3330699"/>
            <a:ext cx="1471023" cy="132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5" y="5301208"/>
            <a:ext cx="798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24" y="4838377"/>
            <a:ext cx="1718598" cy="16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66" y="5306907"/>
            <a:ext cx="1401186" cy="122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005226" y="5706814"/>
            <a:ext cx="1205210" cy="947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902">
            <a:off x="3419058" y="5374267"/>
            <a:ext cx="124578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40" y="108101"/>
            <a:ext cx="1247075" cy="41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6105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Collar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Dog collar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545717"/>
            <a:ext cx="12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Neck collar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607831" y="2531357"/>
            <a:ext cx="130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Collar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221088"/>
            <a:ext cx="114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Tie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61589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Button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5226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Sleeve/Sleeves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6522603"/>
            <a:ext cx="11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Lace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838377"/>
            <a:ext cx="198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Pocket/Jeans Pocket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0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Fashion &amp; Clothes</vt:lpstr>
      <vt:lpstr>Items of Clothes</vt:lpstr>
      <vt:lpstr>Items of Clothes</vt:lpstr>
      <vt:lpstr>Items of Clothes</vt:lpstr>
      <vt:lpstr>Items of Clothes</vt:lpstr>
      <vt:lpstr>Accessories</vt:lpstr>
      <vt:lpstr>Accessories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&amp; Clothes</dc:title>
  <dc:creator>admin</dc:creator>
  <cp:lastModifiedBy>admin</cp:lastModifiedBy>
  <cp:revision>17</cp:revision>
  <dcterms:created xsi:type="dcterms:W3CDTF">2013-01-19T00:38:20Z</dcterms:created>
  <dcterms:modified xsi:type="dcterms:W3CDTF">2013-01-19T17:51:49Z</dcterms:modified>
</cp:coreProperties>
</file>