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7F537-9777-41AC-8D88-86582E58FC07}" type="datetimeFigureOut">
              <a:rPr lang="en-GB" smtClean="0"/>
              <a:t>30/01/2015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2F96D7-BD87-4160-9EF0-1BFD8139F0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1659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F96D7-BD87-4160-9EF0-1BFD8139F06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442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9A62-248B-43CC-B67F-0EEA6F005B85}" type="datetimeFigureOut">
              <a:rPr lang="en-GB" smtClean="0"/>
              <a:t>30/01/2015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0077-05C0-4BA7-8FC1-BB0544C9F7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214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9A62-248B-43CC-B67F-0EEA6F005B85}" type="datetimeFigureOut">
              <a:rPr lang="en-GB" smtClean="0"/>
              <a:t>30/01/2015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0077-05C0-4BA7-8FC1-BB0544C9F7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036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9A62-248B-43CC-B67F-0EEA6F005B85}" type="datetimeFigureOut">
              <a:rPr lang="en-GB" smtClean="0"/>
              <a:t>30/01/2015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0077-05C0-4BA7-8FC1-BB0544C9F7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985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9A62-248B-43CC-B67F-0EEA6F005B85}" type="datetimeFigureOut">
              <a:rPr lang="en-GB" smtClean="0"/>
              <a:t>30/01/2015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0077-05C0-4BA7-8FC1-BB0544C9F7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6360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9A62-248B-43CC-B67F-0EEA6F005B85}" type="datetimeFigureOut">
              <a:rPr lang="en-GB" smtClean="0"/>
              <a:t>30/01/2015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0077-05C0-4BA7-8FC1-BB0544C9F7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045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9A62-248B-43CC-B67F-0EEA6F005B85}" type="datetimeFigureOut">
              <a:rPr lang="en-GB" smtClean="0"/>
              <a:t>30/01/2015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0077-05C0-4BA7-8FC1-BB0544C9F7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324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9A62-248B-43CC-B67F-0EEA6F005B85}" type="datetimeFigureOut">
              <a:rPr lang="en-GB" smtClean="0"/>
              <a:t>30/01/2015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0077-05C0-4BA7-8FC1-BB0544C9F7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2830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9A62-248B-43CC-B67F-0EEA6F005B85}" type="datetimeFigureOut">
              <a:rPr lang="en-GB" smtClean="0"/>
              <a:t>30/01/2015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0077-05C0-4BA7-8FC1-BB0544C9F7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936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9A62-248B-43CC-B67F-0EEA6F005B85}" type="datetimeFigureOut">
              <a:rPr lang="en-GB" smtClean="0"/>
              <a:t>30/01/2015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0077-05C0-4BA7-8FC1-BB0544C9F7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106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9A62-248B-43CC-B67F-0EEA6F005B85}" type="datetimeFigureOut">
              <a:rPr lang="en-GB" smtClean="0"/>
              <a:t>30/01/2015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0077-05C0-4BA7-8FC1-BB0544C9F7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962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9A62-248B-43CC-B67F-0EEA6F005B85}" type="datetimeFigureOut">
              <a:rPr lang="en-GB" smtClean="0"/>
              <a:t>30/01/2015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10077-05C0-4BA7-8FC1-BB0544C9F7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2082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A9A62-248B-43CC-B67F-0EEA6F005B85}" type="datetimeFigureOut">
              <a:rPr lang="en-GB" smtClean="0"/>
              <a:t>30/01/2015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10077-05C0-4BA7-8FC1-BB0544C9F7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5766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61" t="42262" r="46231" b="22420"/>
          <a:stretch/>
        </p:blipFill>
        <p:spPr bwMode="auto">
          <a:xfrm>
            <a:off x="251520" y="404664"/>
            <a:ext cx="8640960" cy="61926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51187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</Words>
  <Application>Microsoft Office PowerPoint</Application>
  <PresentationFormat>On-screen Show (4:3)</PresentationFormat>
  <Paragraphs>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2015-01-30T10:43:21Z</dcterms:created>
  <dcterms:modified xsi:type="dcterms:W3CDTF">2015-01-30T10:46:02Z</dcterms:modified>
</cp:coreProperties>
</file>