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CAC8-A002-481B-826B-E3A721401DDD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EAB6-E23F-480D-A337-76C0975AD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26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CAC8-A002-481B-826B-E3A721401DDD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EAB6-E23F-480D-A337-76C0975AD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1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CAC8-A002-481B-826B-E3A721401DDD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EAB6-E23F-480D-A337-76C0975AD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2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CAC8-A002-481B-826B-E3A721401DDD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EAB6-E23F-480D-A337-76C0975AD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74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CAC8-A002-481B-826B-E3A721401DDD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EAB6-E23F-480D-A337-76C0975AD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7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CAC8-A002-481B-826B-E3A721401DDD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EAB6-E23F-480D-A337-76C0975AD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23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CAC8-A002-481B-826B-E3A721401DDD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EAB6-E23F-480D-A337-76C0975AD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3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CAC8-A002-481B-826B-E3A721401DDD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EAB6-E23F-480D-A337-76C0975AD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5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CAC8-A002-481B-826B-E3A721401DDD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EAB6-E23F-480D-A337-76C0975AD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9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CAC8-A002-481B-826B-E3A721401DDD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EAB6-E23F-480D-A337-76C0975AD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4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CAC8-A002-481B-826B-E3A721401DDD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EAB6-E23F-480D-A337-76C0975AD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1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5CAC8-A002-481B-826B-E3A721401DDD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DEAB6-E23F-480D-A337-76C0975AD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01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Superstitions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51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mCNS6zxeDvaIEHMnkijPxN_dubyhbONCWSG8WX2QqnZ5FJM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65"/>
            <a:ext cx="2555059" cy="25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0186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58" y="52122"/>
            <a:ext cx="1852353" cy="23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647801"/>
            <a:ext cx="2899992" cy="193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966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27936"/>
            <a:ext cx="1866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5" y="5112178"/>
            <a:ext cx="2731052" cy="16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3" y="5013176"/>
            <a:ext cx="179228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4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BLACK CAT</a:t>
            </a:r>
            <a:endParaRPr lang="en-GB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4" y="1412776"/>
            <a:ext cx="255428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458112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If a black cat crosses your path, you will have good luck.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4605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MIRROR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58112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If you break a mirror, you will have seven years’ bad luck </a:t>
            </a:r>
            <a:endParaRPr lang="en-GB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187166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358124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8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LADYBIRD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376737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86916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If you see a ladybird, you will have good luck.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187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HORSESHOE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486916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If you pick up a horseshoe, you will have good luck.</a:t>
            </a:r>
            <a:endParaRPr lang="en-GB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20240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RAINBOW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486916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If you see a rainbow, you will have good luck.</a:t>
            </a:r>
            <a:endParaRPr lang="en-GB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26035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0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LADDER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486916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If you walk under a ladder, you will have bad luck.</a:t>
            </a:r>
            <a:endParaRPr lang="en-GB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7" y="1057275"/>
            <a:ext cx="265652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3168352" cy="221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1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UMBRELLA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486916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If you open an umbrella indoors, you will have bad luck.</a:t>
            </a:r>
            <a:endParaRPr lang="en-GB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2286000" cy="236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79848"/>
            <a:ext cx="29019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8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100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Superstitions</vt:lpstr>
      <vt:lpstr>PowerPoint Presentation</vt:lpstr>
      <vt:lpstr>BLACK CAT</vt:lpstr>
      <vt:lpstr>MIRROR</vt:lpstr>
      <vt:lpstr>LADYBIRD</vt:lpstr>
      <vt:lpstr>HORSESHOE</vt:lpstr>
      <vt:lpstr>RAINBOW</vt:lpstr>
      <vt:lpstr>LADDER</vt:lpstr>
      <vt:lpstr>UMBRELLA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Grainne</dc:creator>
  <cp:lastModifiedBy>Grainne</cp:lastModifiedBy>
  <cp:revision>9</cp:revision>
  <dcterms:created xsi:type="dcterms:W3CDTF">2013-05-15T10:36:11Z</dcterms:created>
  <dcterms:modified xsi:type="dcterms:W3CDTF">2013-05-15T11:02:35Z</dcterms:modified>
</cp:coreProperties>
</file>