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0" r:id="rId8"/>
    <p:sldId id="261" r:id="rId9"/>
    <p:sldId id="262" r:id="rId10"/>
    <p:sldId id="267" r:id="rId11"/>
    <p:sldId id="264" r:id="rId12"/>
    <p:sldId id="265" r:id="rId13"/>
    <p:sldId id="280" r:id="rId14"/>
    <p:sldId id="281" r:id="rId15"/>
    <p:sldId id="282" r:id="rId16"/>
    <p:sldId id="268" r:id="rId17"/>
    <p:sldId id="271" r:id="rId18"/>
    <p:sldId id="270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2EF43A-441B-4AF7-AB2A-2400F7A910CE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3AD6BB1-B556-40FD-9D11-46BE4EA109A8}">
      <dgm:prSet phldrT="[Text]"/>
      <dgm:spPr/>
      <dgm:t>
        <a:bodyPr/>
        <a:lstStyle/>
        <a:p>
          <a:r>
            <a:rPr lang="en-GB" dirty="0" smtClean="0"/>
            <a:t>Listen</a:t>
          </a:r>
          <a:endParaRPr lang="en-GB" dirty="0"/>
        </a:p>
      </dgm:t>
    </dgm:pt>
    <dgm:pt modelId="{DDFADF3C-7EC6-4685-A0BB-33130AA36240}" type="parTrans" cxnId="{3135FD44-6470-470B-BACF-31007855675D}">
      <dgm:prSet/>
      <dgm:spPr/>
      <dgm:t>
        <a:bodyPr/>
        <a:lstStyle/>
        <a:p>
          <a:endParaRPr lang="en-GB"/>
        </a:p>
      </dgm:t>
    </dgm:pt>
    <dgm:pt modelId="{D1081A91-83E6-464C-B095-1289FD62F00D}" type="sibTrans" cxnId="{3135FD44-6470-470B-BACF-31007855675D}">
      <dgm:prSet/>
      <dgm:spPr/>
      <dgm:t>
        <a:bodyPr/>
        <a:lstStyle/>
        <a:p>
          <a:endParaRPr lang="en-GB"/>
        </a:p>
      </dgm:t>
    </dgm:pt>
    <dgm:pt modelId="{1B378661-F763-41F6-81E9-19BDF978015B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47ED2DEB-38E7-4C53-BEB0-CBA765C6E009}" type="parTrans" cxnId="{319CE0F5-6764-4EE2-8D3B-AF9CF4EE0A72}">
      <dgm:prSet/>
      <dgm:spPr/>
      <dgm:t>
        <a:bodyPr/>
        <a:lstStyle/>
        <a:p>
          <a:endParaRPr lang="en-GB"/>
        </a:p>
      </dgm:t>
    </dgm:pt>
    <dgm:pt modelId="{55896267-3A1A-4C63-860F-768452F6876E}" type="sibTrans" cxnId="{319CE0F5-6764-4EE2-8D3B-AF9CF4EE0A72}">
      <dgm:prSet/>
      <dgm:spPr/>
      <dgm:t>
        <a:bodyPr/>
        <a:lstStyle/>
        <a:p>
          <a:endParaRPr lang="en-GB"/>
        </a:p>
      </dgm:t>
    </dgm:pt>
    <dgm:pt modelId="{5FBFCAF2-B681-46CC-BC3A-71013108ECCD}">
      <dgm:prSet phldrT="[Text]"/>
      <dgm:spPr/>
      <dgm:t>
        <a:bodyPr/>
        <a:lstStyle/>
        <a:p>
          <a:r>
            <a:rPr lang="en-GB" dirty="0" smtClean="0"/>
            <a:t>Explain</a:t>
          </a:r>
          <a:endParaRPr lang="en-GB" dirty="0"/>
        </a:p>
      </dgm:t>
    </dgm:pt>
    <dgm:pt modelId="{2B270AB8-1492-4D1B-9414-B2B626A49041}" type="parTrans" cxnId="{8E5E8200-3FED-4FCB-A881-A781647586B1}">
      <dgm:prSet/>
      <dgm:spPr/>
      <dgm:t>
        <a:bodyPr/>
        <a:lstStyle/>
        <a:p>
          <a:endParaRPr lang="en-GB"/>
        </a:p>
      </dgm:t>
    </dgm:pt>
    <dgm:pt modelId="{65D5D1A1-FA1B-462E-A909-74FCBEB87AD9}" type="sibTrans" cxnId="{8E5E8200-3FED-4FCB-A881-A781647586B1}">
      <dgm:prSet/>
      <dgm:spPr/>
      <dgm:t>
        <a:bodyPr/>
        <a:lstStyle/>
        <a:p>
          <a:endParaRPr lang="en-GB"/>
        </a:p>
      </dgm:t>
    </dgm:pt>
    <dgm:pt modelId="{2A72AB1F-4A9B-448B-9664-9BE9540F59AD}">
      <dgm:prSet phldrT="[Text]"/>
      <dgm:spPr/>
      <dgm:t>
        <a:bodyPr/>
        <a:lstStyle/>
        <a:p>
          <a:r>
            <a:rPr lang="en-GB" dirty="0" smtClean="0"/>
            <a:t>Speak</a:t>
          </a:r>
          <a:endParaRPr lang="en-GB" dirty="0"/>
        </a:p>
      </dgm:t>
    </dgm:pt>
    <dgm:pt modelId="{70A2EAD9-CEE3-434D-8A2E-1593ACD309F2}" type="parTrans" cxnId="{F2FE0070-A7EB-4154-B442-76BE670ACA65}">
      <dgm:prSet/>
      <dgm:spPr/>
      <dgm:t>
        <a:bodyPr/>
        <a:lstStyle/>
        <a:p>
          <a:endParaRPr lang="en-GB"/>
        </a:p>
      </dgm:t>
    </dgm:pt>
    <dgm:pt modelId="{E6AFD487-D068-4DD4-B49A-3AEA890175F9}" type="sibTrans" cxnId="{F2FE0070-A7EB-4154-B442-76BE670ACA65}">
      <dgm:prSet/>
      <dgm:spPr/>
      <dgm:t>
        <a:bodyPr/>
        <a:lstStyle/>
        <a:p>
          <a:endParaRPr lang="en-GB"/>
        </a:p>
      </dgm:t>
    </dgm:pt>
    <dgm:pt modelId="{9531CB0B-2226-4687-B123-C6E6467B6219}">
      <dgm:prSet phldrT="[Text]"/>
      <dgm:spPr/>
      <dgm:t>
        <a:bodyPr/>
        <a:lstStyle/>
        <a:p>
          <a:r>
            <a:rPr lang="en-GB" dirty="0" smtClean="0"/>
            <a:t>Talk</a:t>
          </a:r>
          <a:endParaRPr lang="en-GB" dirty="0"/>
        </a:p>
      </dgm:t>
    </dgm:pt>
    <dgm:pt modelId="{BBCDE4FF-B3FA-4F58-90AA-C9E8317D02EC}" type="parTrans" cxnId="{92BA2811-4AB0-48B4-B2DF-044B543BDCBD}">
      <dgm:prSet/>
      <dgm:spPr/>
      <dgm:t>
        <a:bodyPr/>
        <a:lstStyle/>
        <a:p>
          <a:endParaRPr lang="en-GB"/>
        </a:p>
      </dgm:t>
    </dgm:pt>
    <dgm:pt modelId="{57B9C9B1-F90F-4C05-9D84-4E1B43C79C28}" type="sibTrans" cxnId="{92BA2811-4AB0-48B4-B2DF-044B543BDCBD}">
      <dgm:prSet/>
      <dgm:spPr/>
      <dgm:t>
        <a:bodyPr/>
        <a:lstStyle/>
        <a:p>
          <a:endParaRPr lang="en-GB"/>
        </a:p>
      </dgm:t>
    </dgm:pt>
    <dgm:pt modelId="{A8EC1C8E-BFFB-4A0C-8579-1D411ED3598D}">
      <dgm:prSet/>
      <dgm:spPr/>
      <dgm:t>
        <a:bodyPr/>
        <a:lstStyle/>
        <a:p>
          <a:r>
            <a:rPr lang="en-GB" dirty="0" smtClean="0"/>
            <a:t>Say</a:t>
          </a:r>
          <a:endParaRPr lang="en-GB" dirty="0"/>
        </a:p>
      </dgm:t>
    </dgm:pt>
    <dgm:pt modelId="{0821A6FF-56F8-4605-821F-B1AF08A0080C}" type="parTrans" cxnId="{BC820786-79D2-437F-9E24-AD7D99B373F0}">
      <dgm:prSet/>
      <dgm:spPr/>
      <dgm:t>
        <a:bodyPr/>
        <a:lstStyle/>
        <a:p>
          <a:endParaRPr lang="en-GB"/>
        </a:p>
      </dgm:t>
    </dgm:pt>
    <dgm:pt modelId="{1EA1EF64-22FF-43B6-8675-3DE11AC66B1F}" type="sibTrans" cxnId="{BC820786-79D2-437F-9E24-AD7D99B373F0}">
      <dgm:prSet/>
      <dgm:spPr/>
      <dgm:t>
        <a:bodyPr/>
        <a:lstStyle/>
        <a:p>
          <a:endParaRPr lang="en-GB"/>
        </a:p>
      </dgm:t>
    </dgm:pt>
    <dgm:pt modelId="{DD5B13EC-DE46-42F9-A078-E770BA7BC2E6}" type="pres">
      <dgm:prSet presAssocID="{992EF43A-441B-4AF7-AB2A-2400F7A910C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B59DB18-9509-4EC5-B938-99F41AF31DA7}" type="pres">
      <dgm:prSet presAssocID="{B3AD6BB1-B556-40FD-9D11-46BE4EA109A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10C208A-52EA-4938-A7B9-B419A49A7375}" type="pres">
      <dgm:prSet presAssocID="{D1081A91-83E6-464C-B095-1289FD62F00D}" presName="sibTrans" presStyleLbl="sibTrans2D1" presStyleIdx="0" presStyleCnt="6"/>
      <dgm:spPr/>
      <dgm:t>
        <a:bodyPr/>
        <a:lstStyle/>
        <a:p>
          <a:endParaRPr lang="en-GB"/>
        </a:p>
      </dgm:t>
    </dgm:pt>
    <dgm:pt modelId="{9EDA1681-5DA7-4DA2-B1C6-A2DCA3FCFC79}" type="pres">
      <dgm:prSet presAssocID="{D1081A91-83E6-464C-B095-1289FD62F00D}" presName="connectorText" presStyleLbl="sibTrans2D1" presStyleIdx="0" presStyleCnt="6"/>
      <dgm:spPr/>
      <dgm:t>
        <a:bodyPr/>
        <a:lstStyle/>
        <a:p>
          <a:endParaRPr lang="en-GB"/>
        </a:p>
      </dgm:t>
    </dgm:pt>
    <dgm:pt modelId="{EF4795DB-CE5D-471D-BC11-1D47263D3EDD}" type="pres">
      <dgm:prSet presAssocID="{1B378661-F763-41F6-81E9-19BDF978015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A2D03C-25D5-4E7D-91E6-72947E5018AF}" type="pres">
      <dgm:prSet presAssocID="{55896267-3A1A-4C63-860F-768452F6876E}" presName="sibTrans" presStyleLbl="sibTrans2D1" presStyleIdx="1" presStyleCnt="6"/>
      <dgm:spPr/>
      <dgm:t>
        <a:bodyPr/>
        <a:lstStyle/>
        <a:p>
          <a:endParaRPr lang="en-GB"/>
        </a:p>
      </dgm:t>
    </dgm:pt>
    <dgm:pt modelId="{4CCC9DA5-EC2E-4C6C-9136-B347ACC93F06}" type="pres">
      <dgm:prSet presAssocID="{55896267-3A1A-4C63-860F-768452F6876E}" presName="connectorText" presStyleLbl="sibTrans2D1" presStyleIdx="1" presStyleCnt="6"/>
      <dgm:spPr/>
      <dgm:t>
        <a:bodyPr/>
        <a:lstStyle/>
        <a:p>
          <a:endParaRPr lang="en-GB"/>
        </a:p>
      </dgm:t>
    </dgm:pt>
    <dgm:pt modelId="{868B8F49-7AB2-4953-ABE7-9A7FC54B682C}" type="pres">
      <dgm:prSet presAssocID="{5FBFCAF2-B681-46CC-BC3A-71013108ECC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AD502A-87E8-46C1-890E-59E20C1D7858}" type="pres">
      <dgm:prSet presAssocID="{65D5D1A1-FA1B-462E-A909-74FCBEB87AD9}" presName="sibTrans" presStyleLbl="sibTrans2D1" presStyleIdx="2" presStyleCnt="6"/>
      <dgm:spPr/>
      <dgm:t>
        <a:bodyPr/>
        <a:lstStyle/>
        <a:p>
          <a:endParaRPr lang="en-GB"/>
        </a:p>
      </dgm:t>
    </dgm:pt>
    <dgm:pt modelId="{56B5FE7A-D2B7-4B70-BCDC-D67798380288}" type="pres">
      <dgm:prSet presAssocID="{65D5D1A1-FA1B-462E-A909-74FCBEB87AD9}" presName="connectorText" presStyleLbl="sibTrans2D1" presStyleIdx="2" presStyleCnt="6"/>
      <dgm:spPr/>
      <dgm:t>
        <a:bodyPr/>
        <a:lstStyle/>
        <a:p>
          <a:endParaRPr lang="en-GB"/>
        </a:p>
      </dgm:t>
    </dgm:pt>
    <dgm:pt modelId="{19DD3AB7-289E-4935-850E-DA158B4C42A7}" type="pres">
      <dgm:prSet presAssocID="{2A72AB1F-4A9B-448B-9664-9BE9540F59A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0D8E17-3747-4B9B-A127-666386C79C82}" type="pres">
      <dgm:prSet presAssocID="{E6AFD487-D068-4DD4-B49A-3AEA890175F9}" presName="sibTrans" presStyleLbl="sibTrans2D1" presStyleIdx="3" presStyleCnt="6"/>
      <dgm:spPr/>
      <dgm:t>
        <a:bodyPr/>
        <a:lstStyle/>
        <a:p>
          <a:endParaRPr lang="en-GB"/>
        </a:p>
      </dgm:t>
    </dgm:pt>
    <dgm:pt modelId="{5085F95E-9C8B-40E4-A809-94B3BC91C1ED}" type="pres">
      <dgm:prSet presAssocID="{E6AFD487-D068-4DD4-B49A-3AEA890175F9}" presName="connectorText" presStyleLbl="sibTrans2D1" presStyleIdx="3" presStyleCnt="6"/>
      <dgm:spPr/>
      <dgm:t>
        <a:bodyPr/>
        <a:lstStyle/>
        <a:p>
          <a:endParaRPr lang="en-GB"/>
        </a:p>
      </dgm:t>
    </dgm:pt>
    <dgm:pt modelId="{FE26E583-5D53-4122-9942-1AEF7892A5E5}" type="pres">
      <dgm:prSet presAssocID="{9531CB0B-2226-4687-B123-C6E6467B62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C9F07A-E594-4CC7-9E4C-50AA2242DB65}" type="pres">
      <dgm:prSet presAssocID="{57B9C9B1-F90F-4C05-9D84-4E1B43C79C28}" presName="sibTrans" presStyleLbl="sibTrans2D1" presStyleIdx="4" presStyleCnt="6"/>
      <dgm:spPr/>
      <dgm:t>
        <a:bodyPr/>
        <a:lstStyle/>
        <a:p>
          <a:endParaRPr lang="en-GB"/>
        </a:p>
      </dgm:t>
    </dgm:pt>
    <dgm:pt modelId="{5288594A-59E2-47FD-A948-C4588BB34C6B}" type="pres">
      <dgm:prSet presAssocID="{57B9C9B1-F90F-4C05-9D84-4E1B43C79C28}" presName="connectorText" presStyleLbl="sibTrans2D1" presStyleIdx="4" presStyleCnt="6"/>
      <dgm:spPr/>
      <dgm:t>
        <a:bodyPr/>
        <a:lstStyle/>
        <a:p>
          <a:endParaRPr lang="en-GB"/>
        </a:p>
      </dgm:t>
    </dgm:pt>
    <dgm:pt modelId="{BBBB3ABB-2E54-4177-AC0D-6AAF13EAE61D}" type="pres">
      <dgm:prSet presAssocID="{A8EC1C8E-BFFB-4A0C-8579-1D411ED3598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FBE2AD-D773-47F2-AFD1-133B76A8F138}" type="pres">
      <dgm:prSet presAssocID="{1EA1EF64-22FF-43B6-8675-3DE11AC66B1F}" presName="sibTrans" presStyleLbl="sibTrans2D1" presStyleIdx="5" presStyleCnt="6"/>
      <dgm:spPr/>
      <dgm:t>
        <a:bodyPr/>
        <a:lstStyle/>
        <a:p>
          <a:endParaRPr lang="en-GB"/>
        </a:p>
      </dgm:t>
    </dgm:pt>
    <dgm:pt modelId="{0ACF3367-D34A-4D14-BA67-6C28D116A636}" type="pres">
      <dgm:prSet presAssocID="{1EA1EF64-22FF-43B6-8675-3DE11AC66B1F}" presName="connectorText" presStyleLbl="sibTrans2D1" presStyleIdx="5" presStyleCnt="6"/>
      <dgm:spPr/>
      <dgm:t>
        <a:bodyPr/>
        <a:lstStyle/>
        <a:p>
          <a:endParaRPr lang="en-GB"/>
        </a:p>
      </dgm:t>
    </dgm:pt>
  </dgm:ptLst>
  <dgm:cxnLst>
    <dgm:cxn modelId="{D541A1B1-7069-4F98-B134-BEC6AE801A49}" type="presOf" srcId="{57B9C9B1-F90F-4C05-9D84-4E1B43C79C28}" destId="{C9C9F07A-E594-4CC7-9E4C-50AA2242DB65}" srcOrd="0" destOrd="0" presId="urn:microsoft.com/office/officeart/2005/8/layout/cycle2"/>
    <dgm:cxn modelId="{C4E4563A-7E6B-4837-9C4C-B0FA2D91D8A9}" type="presOf" srcId="{1EA1EF64-22FF-43B6-8675-3DE11AC66B1F}" destId="{32FBE2AD-D773-47F2-AFD1-133B76A8F138}" srcOrd="0" destOrd="0" presId="urn:microsoft.com/office/officeart/2005/8/layout/cycle2"/>
    <dgm:cxn modelId="{D27D1396-7569-4010-8D19-2C7C80E67171}" type="presOf" srcId="{55896267-3A1A-4C63-860F-768452F6876E}" destId="{4CCC9DA5-EC2E-4C6C-9136-B347ACC93F06}" srcOrd="1" destOrd="0" presId="urn:microsoft.com/office/officeart/2005/8/layout/cycle2"/>
    <dgm:cxn modelId="{F2FE0070-A7EB-4154-B442-76BE670ACA65}" srcId="{992EF43A-441B-4AF7-AB2A-2400F7A910CE}" destId="{2A72AB1F-4A9B-448B-9664-9BE9540F59AD}" srcOrd="3" destOrd="0" parTransId="{70A2EAD9-CEE3-434D-8A2E-1593ACD309F2}" sibTransId="{E6AFD487-D068-4DD4-B49A-3AEA890175F9}"/>
    <dgm:cxn modelId="{51789F99-9769-4607-9A87-A40EC05832BD}" type="presOf" srcId="{65D5D1A1-FA1B-462E-A909-74FCBEB87AD9}" destId="{56B5FE7A-D2B7-4B70-BCDC-D67798380288}" srcOrd="1" destOrd="0" presId="urn:microsoft.com/office/officeart/2005/8/layout/cycle2"/>
    <dgm:cxn modelId="{8E5E8200-3FED-4FCB-A881-A781647586B1}" srcId="{992EF43A-441B-4AF7-AB2A-2400F7A910CE}" destId="{5FBFCAF2-B681-46CC-BC3A-71013108ECCD}" srcOrd="2" destOrd="0" parTransId="{2B270AB8-1492-4D1B-9414-B2B626A49041}" sibTransId="{65D5D1A1-FA1B-462E-A909-74FCBEB87AD9}"/>
    <dgm:cxn modelId="{6035DABC-04DD-4489-A0C9-350DD0B80889}" type="presOf" srcId="{65D5D1A1-FA1B-462E-A909-74FCBEB87AD9}" destId="{E8AD502A-87E8-46C1-890E-59E20C1D7858}" srcOrd="0" destOrd="0" presId="urn:microsoft.com/office/officeart/2005/8/layout/cycle2"/>
    <dgm:cxn modelId="{1E04FC62-06A6-4E68-AE08-0DFD84C0E9BF}" type="presOf" srcId="{E6AFD487-D068-4DD4-B49A-3AEA890175F9}" destId="{5085F95E-9C8B-40E4-A809-94B3BC91C1ED}" srcOrd="1" destOrd="0" presId="urn:microsoft.com/office/officeart/2005/8/layout/cycle2"/>
    <dgm:cxn modelId="{D8A4242A-DAA7-4647-ACB1-ECE5D028B2A9}" type="presOf" srcId="{2A72AB1F-4A9B-448B-9664-9BE9540F59AD}" destId="{19DD3AB7-289E-4935-850E-DA158B4C42A7}" srcOrd="0" destOrd="0" presId="urn:microsoft.com/office/officeart/2005/8/layout/cycle2"/>
    <dgm:cxn modelId="{6D2FAFC1-A928-4247-99EF-C96552C7DAF7}" type="presOf" srcId="{5FBFCAF2-B681-46CC-BC3A-71013108ECCD}" destId="{868B8F49-7AB2-4953-ABE7-9A7FC54B682C}" srcOrd="0" destOrd="0" presId="urn:microsoft.com/office/officeart/2005/8/layout/cycle2"/>
    <dgm:cxn modelId="{6258DFFD-BA73-4B62-AC0B-590162F8FFF0}" type="presOf" srcId="{B3AD6BB1-B556-40FD-9D11-46BE4EA109A8}" destId="{9B59DB18-9509-4EC5-B938-99F41AF31DA7}" srcOrd="0" destOrd="0" presId="urn:microsoft.com/office/officeart/2005/8/layout/cycle2"/>
    <dgm:cxn modelId="{1F6BC08C-25DB-44B8-A835-17BB377342A3}" type="presOf" srcId="{D1081A91-83E6-464C-B095-1289FD62F00D}" destId="{9EDA1681-5DA7-4DA2-B1C6-A2DCA3FCFC79}" srcOrd="1" destOrd="0" presId="urn:microsoft.com/office/officeart/2005/8/layout/cycle2"/>
    <dgm:cxn modelId="{3135FD44-6470-470B-BACF-31007855675D}" srcId="{992EF43A-441B-4AF7-AB2A-2400F7A910CE}" destId="{B3AD6BB1-B556-40FD-9D11-46BE4EA109A8}" srcOrd="0" destOrd="0" parTransId="{DDFADF3C-7EC6-4685-A0BB-33130AA36240}" sibTransId="{D1081A91-83E6-464C-B095-1289FD62F00D}"/>
    <dgm:cxn modelId="{319CE0F5-6764-4EE2-8D3B-AF9CF4EE0A72}" srcId="{992EF43A-441B-4AF7-AB2A-2400F7A910CE}" destId="{1B378661-F763-41F6-81E9-19BDF978015B}" srcOrd="1" destOrd="0" parTransId="{47ED2DEB-38E7-4C53-BEB0-CBA765C6E009}" sibTransId="{55896267-3A1A-4C63-860F-768452F6876E}"/>
    <dgm:cxn modelId="{92BA2811-4AB0-48B4-B2DF-044B543BDCBD}" srcId="{992EF43A-441B-4AF7-AB2A-2400F7A910CE}" destId="{9531CB0B-2226-4687-B123-C6E6467B6219}" srcOrd="4" destOrd="0" parTransId="{BBCDE4FF-B3FA-4F58-90AA-C9E8317D02EC}" sibTransId="{57B9C9B1-F90F-4C05-9D84-4E1B43C79C28}"/>
    <dgm:cxn modelId="{E81DDB90-C1E0-43EC-B931-2ACCD70231E4}" type="presOf" srcId="{9531CB0B-2226-4687-B123-C6E6467B6219}" destId="{FE26E583-5D53-4122-9942-1AEF7892A5E5}" srcOrd="0" destOrd="0" presId="urn:microsoft.com/office/officeart/2005/8/layout/cycle2"/>
    <dgm:cxn modelId="{0F9FBE43-AF4E-4A34-9AFF-FC9FF041C666}" type="presOf" srcId="{D1081A91-83E6-464C-B095-1289FD62F00D}" destId="{210C208A-52EA-4938-A7B9-B419A49A7375}" srcOrd="0" destOrd="0" presId="urn:microsoft.com/office/officeart/2005/8/layout/cycle2"/>
    <dgm:cxn modelId="{89A15ABE-B06D-4EEE-A533-A084CF80625D}" type="presOf" srcId="{55896267-3A1A-4C63-860F-768452F6876E}" destId="{F9A2D03C-25D5-4E7D-91E6-72947E5018AF}" srcOrd="0" destOrd="0" presId="urn:microsoft.com/office/officeart/2005/8/layout/cycle2"/>
    <dgm:cxn modelId="{F8976ED4-D267-4C55-8DDA-3E368B41C266}" type="presOf" srcId="{1B378661-F763-41F6-81E9-19BDF978015B}" destId="{EF4795DB-CE5D-471D-BC11-1D47263D3EDD}" srcOrd="0" destOrd="0" presId="urn:microsoft.com/office/officeart/2005/8/layout/cycle2"/>
    <dgm:cxn modelId="{34A4FC26-173F-4010-9983-BD2DD48C4C23}" type="presOf" srcId="{A8EC1C8E-BFFB-4A0C-8579-1D411ED3598D}" destId="{BBBB3ABB-2E54-4177-AC0D-6AAF13EAE61D}" srcOrd="0" destOrd="0" presId="urn:microsoft.com/office/officeart/2005/8/layout/cycle2"/>
    <dgm:cxn modelId="{3F386020-4A20-4BAA-80B7-22B009A9513E}" type="presOf" srcId="{57B9C9B1-F90F-4C05-9D84-4E1B43C79C28}" destId="{5288594A-59E2-47FD-A948-C4588BB34C6B}" srcOrd="1" destOrd="0" presId="urn:microsoft.com/office/officeart/2005/8/layout/cycle2"/>
    <dgm:cxn modelId="{B5B0ABAF-0C15-4818-824B-DF61444EEA15}" type="presOf" srcId="{E6AFD487-D068-4DD4-B49A-3AEA890175F9}" destId="{4C0D8E17-3747-4B9B-A127-666386C79C82}" srcOrd="0" destOrd="0" presId="urn:microsoft.com/office/officeart/2005/8/layout/cycle2"/>
    <dgm:cxn modelId="{4D595F8E-6EAD-480B-A022-415DD2BCF249}" type="presOf" srcId="{1EA1EF64-22FF-43B6-8675-3DE11AC66B1F}" destId="{0ACF3367-D34A-4D14-BA67-6C28D116A636}" srcOrd="1" destOrd="0" presId="urn:microsoft.com/office/officeart/2005/8/layout/cycle2"/>
    <dgm:cxn modelId="{BC820786-79D2-437F-9E24-AD7D99B373F0}" srcId="{992EF43A-441B-4AF7-AB2A-2400F7A910CE}" destId="{A8EC1C8E-BFFB-4A0C-8579-1D411ED3598D}" srcOrd="5" destOrd="0" parTransId="{0821A6FF-56F8-4605-821F-B1AF08A0080C}" sibTransId="{1EA1EF64-22FF-43B6-8675-3DE11AC66B1F}"/>
    <dgm:cxn modelId="{3A2B6ED2-52BB-4284-B3A5-70AE516D8569}" type="presOf" srcId="{992EF43A-441B-4AF7-AB2A-2400F7A910CE}" destId="{DD5B13EC-DE46-42F9-A078-E770BA7BC2E6}" srcOrd="0" destOrd="0" presId="urn:microsoft.com/office/officeart/2005/8/layout/cycle2"/>
    <dgm:cxn modelId="{469EEE6A-C298-409A-A6F5-A13103E5A769}" type="presParOf" srcId="{DD5B13EC-DE46-42F9-A078-E770BA7BC2E6}" destId="{9B59DB18-9509-4EC5-B938-99F41AF31DA7}" srcOrd="0" destOrd="0" presId="urn:microsoft.com/office/officeart/2005/8/layout/cycle2"/>
    <dgm:cxn modelId="{2DD68D94-1584-4A3A-964D-507F018A74A6}" type="presParOf" srcId="{DD5B13EC-DE46-42F9-A078-E770BA7BC2E6}" destId="{210C208A-52EA-4938-A7B9-B419A49A7375}" srcOrd="1" destOrd="0" presId="urn:microsoft.com/office/officeart/2005/8/layout/cycle2"/>
    <dgm:cxn modelId="{0274D65D-D8DB-4748-B78E-5089BC365ECC}" type="presParOf" srcId="{210C208A-52EA-4938-A7B9-B419A49A7375}" destId="{9EDA1681-5DA7-4DA2-B1C6-A2DCA3FCFC79}" srcOrd="0" destOrd="0" presId="urn:microsoft.com/office/officeart/2005/8/layout/cycle2"/>
    <dgm:cxn modelId="{4751B64A-B5B4-4A91-951B-029A785469FB}" type="presParOf" srcId="{DD5B13EC-DE46-42F9-A078-E770BA7BC2E6}" destId="{EF4795DB-CE5D-471D-BC11-1D47263D3EDD}" srcOrd="2" destOrd="0" presId="urn:microsoft.com/office/officeart/2005/8/layout/cycle2"/>
    <dgm:cxn modelId="{C39E5E99-8265-44CD-AB81-D300C75A9DDA}" type="presParOf" srcId="{DD5B13EC-DE46-42F9-A078-E770BA7BC2E6}" destId="{F9A2D03C-25D5-4E7D-91E6-72947E5018AF}" srcOrd="3" destOrd="0" presId="urn:microsoft.com/office/officeart/2005/8/layout/cycle2"/>
    <dgm:cxn modelId="{91C03AFD-2B23-459D-AA4E-CA8DCB58E57A}" type="presParOf" srcId="{F9A2D03C-25D5-4E7D-91E6-72947E5018AF}" destId="{4CCC9DA5-EC2E-4C6C-9136-B347ACC93F06}" srcOrd="0" destOrd="0" presId="urn:microsoft.com/office/officeart/2005/8/layout/cycle2"/>
    <dgm:cxn modelId="{316A550A-38F9-4EDD-9D02-C27093F4F93D}" type="presParOf" srcId="{DD5B13EC-DE46-42F9-A078-E770BA7BC2E6}" destId="{868B8F49-7AB2-4953-ABE7-9A7FC54B682C}" srcOrd="4" destOrd="0" presId="urn:microsoft.com/office/officeart/2005/8/layout/cycle2"/>
    <dgm:cxn modelId="{6359916F-4B24-4684-888D-67330DA1FD00}" type="presParOf" srcId="{DD5B13EC-DE46-42F9-A078-E770BA7BC2E6}" destId="{E8AD502A-87E8-46C1-890E-59E20C1D7858}" srcOrd="5" destOrd="0" presId="urn:microsoft.com/office/officeart/2005/8/layout/cycle2"/>
    <dgm:cxn modelId="{CB0ED4D8-D6A4-4A91-9DD1-7B37B8AC39FB}" type="presParOf" srcId="{E8AD502A-87E8-46C1-890E-59E20C1D7858}" destId="{56B5FE7A-D2B7-4B70-BCDC-D67798380288}" srcOrd="0" destOrd="0" presId="urn:microsoft.com/office/officeart/2005/8/layout/cycle2"/>
    <dgm:cxn modelId="{55072824-E69F-469E-ACD4-E05F8B58F726}" type="presParOf" srcId="{DD5B13EC-DE46-42F9-A078-E770BA7BC2E6}" destId="{19DD3AB7-289E-4935-850E-DA158B4C42A7}" srcOrd="6" destOrd="0" presId="urn:microsoft.com/office/officeart/2005/8/layout/cycle2"/>
    <dgm:cxn modelId="{4FBD56B9-4D7D-4138-B0D6-FF591C89F1BF}" type="presParOf" srcId="{DD5B13EC-DE46-42F9-A078-E770BA7BC2E6}" destId="{4C0D8E17-3747-4B9B-A127-666386C79C82}" srcOrd="7" destOrd="0" presId="urn:microsoft.com/office/officeart/2005/8/layout/cycle2"/>
    <dgm:cxn modelId="{5CF7D943-80D8-4972-B6EF-5FB7B49A9C02}" type="presParOf" srcId="{4C0D8E17-3747-4B9B-A127-666386C79C82}" destId="{5085F95E-9C8B-40E4-A809-94B3BC91C1ED}" srcOrd="0" destOrd="0" presId="urn:microsoft.com/office/officeart/2005/8/layout/cycle2"/>
    <dgm:cxn modelId="{F987801D-BFAD-426C-9F06-781E332DEFC2}" type="presParOf" srcId="{DD5B13EC-DE46-42F9-A078-E770BA7BC2E6}" destId="{FE26E583-5D53-4122-9942-1AEF7892A5E5}" srcOrd="8" destOrd="0" presId="urn:microsoft.com/office/officeart/2005/8/layout/cycle2"/>
    <dgm:cxn modelId="{0B4692D1-1320-4AD3-8690-EF4AFC3A2D19}" type="presParOf" srcId="{DD5B13EC-DE46-42F9-A078-E770BA7BC2E6}" destId="{C9C9F07A-E594-4CC7-9E4C-50AA2242DB65}" srcOrd="9" destOrd="0" presId="urn:microsoft.com/office/officeart/2005/8/layout/cycle2"/>
    <dgm:cxn modelId="{29B0F961-6A23-4C88-B77A-C560ABDF95AE}" type="presParOf" srcId="{C9C9F07A-E594-4CC7-9E4C-50AA2242DB65}" destId="{5288594A-59E2-47FD-A948-C4588BB34C6B}" srcOrd="0" destOrd="0" presId="urn:microsoft.com/office/officeart/2005/8/layout/cycle2"/>
    <dgm:cxn modelId="{42285F38-E4A5-4CA2-B27B-D54A9C8728EB}" type="presParOf" srcId="{DD5B13EC-DE46-42F9-A078-E770BA7BC2E6}" destId="{BBBB3ABB-2E54-4177-AC0D-6AAF13EAE61D}" srcOrd="10" destOrd="0" presId="urn:microsoft.com/office/officeart/2005/8/layout/cycle2"/>
    <dgm:cxn modelId="{9C4B221A-004B-43A9-982E-538FFD8293DB}" type="presParOf" srcId="{DD5B13EC-DE46-42F9-A078-E770BA7BC2E6}" destId="{32FBE2AD-D773-47F2-AFD1-133B76A8F138}" srcOrd="11" destOrd="0" presId="urn:microsoft.com/office/officeart/2005/8/layout/cycle2"/>
    <dgm:cxn modelId="{B3469A7A-087E-43E3-B6BF-0924B985A976}" type="presParOf" srcId="{32FBE2AD-D773-47F2-AFD1-133B76A8F138}" destId="{0ACF3367-D34A-4D14-BA67-6C28D116A6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B4E6A5-D4C7-42D8-A7FA-4DD13402D30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0A93133-3E33-4E4A-804F-788193CDF6A3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Something to someone</a:t>
          </a:r>
          <a:endParaRPr lang="en-GB" dirty="0"/>
        </a:p>
      </dgm:t>
    </dgm:pt>
    <dgm:pt modelId="{A2DF5BD3-3255-4B59-A213-BC9F0EB1B87B}" type="parTrans" cxnId="{41152D34-C4A4-45E2-89E7-A9E8E5CAAB84}">
      <dgm:prSet/>
      <dgm:spPr/>
      <dgm:t>
        <a:bodyPr/>
        <a:lstStyle/>
        <a:p>
          <a:endParaRPr lang="en-GB"/>
        </a:p>
      </dgm:t>
    </dgm:pt>
    <dgm:pt modelId="{E4690720-4DA5-4F2B-A3D6-161B71A4C68C}" type="sibTrans" cxnId="{41152D34-C4A4-45E2-89E7-A9E8E5CAAB84}">
      <dgm:prSet/>
      <dgm:spPr/>
      <dgm:t>
        <a:bodyPr/>
        <a:lstStyle/>
        <a:p>
          <a:endParaRPr lang="en-GB"/>
        </a:p>
      </dgm:t>
    </dgm:pt>
    <dgm:pt modelId="{117C0C7A-2AE6-44A3-B980-0E136998ECA0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Explain</a:t>
          </a:r>
          <a:endParaRPr lang="en-GB" dirty="0"/>
        </a:p>
      </dgm:t>
    </dgm:pt>
    <dgm:pt modelId="{DB134A7A-6CAA-4975-8BE7-A6A7A0FE0BD4}" type="parTrans" cxnId="{A896B186-9EC5-4C15-8F95-149835E4EBF9}">
      <dgm:prSet/>
      <dgm:spPr/>
      <dgm:t>
        <a:bodyPr/>
        <a:lstStyle/>
        <a:p>
          <a:endParaRPr lang="en-GB"/>
        </a:p>
      </dgm:t>
    </dgm:pt>
    <dgm:pt modelId="{7FF01C6A-91E1-47D6-9BC7-A7B09AC4CAA2}" type="sibTrans" cxnId="{A896B186-9EC5-4C15-8F95-149835E4EBF9}">
      <dgm:prSet/>
      <dgm:spPr/>
      <dgm:t>
        <a:bodyPr/>
        <a:lstStyle/>
        <a:p>
          <a:endParaRPr lang="en-GB"/>
        </a:p>
      </dgm:t>
    </dgm:pt>
    <dgm:pt modelId="{A3045A35-D154-4BF1-8233-9A10EC766A4E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FD140BDA-1771-46AE-8581-FF5CEA2D0B20}" type="parTrans" cxnId="{5F49B543-8580-4324-8BBB-156CC74358CA}">
      <dgm:prSet/>
      <dgm:spPr/>
      <dgm:t>
        <a:bodyPr/>
        <a:lstStyle/>
        <a:p>
          <a:endParaRPr lang="en-GB"/>
        </a:p>
      </dgm:t>
    </dgm:pt>
    <dgm:pt modelId="{C8FFBB5A-079D-4D7D-AAE5-9A1506170CDF}" type="sibTrans" cxnId="{5F49B543-8580-4324-8BBB-156CC74358CA}">
      <dgm:prSet/>
      <dgm:spPr/>
      <dgm:t>
        <a:bodyPr/>
        <a:lstStyle/>
        <a:p>
          <a:endParaRPr lang="en-GB"/>
        </a:p>
      </dgm:t>
    </dgm:pt>
    <dgm:pt modelId="{DC40A00F-1FD4-49D7-9C6B-7C5AB7C2D454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Send</a:t>
          </a:r>
          <a:endParaRPr lang="en-GB" dirty="0"/>
        </a:p>
      </dgm:t>
    </dgm:pt>
    <dgm:pt modelId="{4801A0A7-6736-417C-ABBC-8160B24694E6}" type="parTrans" cxnId="{7516B03A-4017-464F-8532-27C2EBB0F45E}">
      <dgm:prSet/>
      <dgm:spPr/>
      <dgm:t>
        <a:bodyPr/>
        <a:lstStyle/>
        <a:p>
          <a:endParaRPr lang="en-GB"/>
        </a:p>
      </dgm:t>
    </dgm:pt>
    <dgm:pt modelId="{7FEDC52A-26A9-4488-9F9B-95635DDC27F7}" type="sibTrans" cxnId="{7516B03A-4017-464F-8532-27C2EBB0F45E}">
      <dgm:prSet/>
      <dgm:spPr/>
      <dgm:t>
        <a:bodyPr/>
        <a:lstStyle/>
        <a:p>
          <a:endParaRPr lang="en-GB"/>
        </a:p>
      </dgm:t>
    </dgm:pt>
    <dgm:pt modelId="{2F66D0F4-21C9-4615-9B0A-25CAE40CC5E7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dirty="0" smtClean="0"/>
            <a:t>Describe</a:t>
          </a:r>
          <a:endParaRPr lang="en-GB" dirty="0"/>
        </a:p>
      </dgm:t>
    </dgm:pt>
    <dgm:pt modelId="{174F1D78-F7F4-4FA0-962F-4BF15649AD81}" type="parTrans" cxnId="{8B10C8D4-42C1-4813-933E-31E6ADCDB3CF}">
      <dgm:prSet/>
      <dgm:spPr/>
      <dgm:t>
        <a:bodyPr/>
        <a:lstStyle/>
        <a:p>
          <a:endParaRPr lang="en-GB"/>
        </a:p>
      </dgm:t>
    </dgm:pt>
    <dgm:pt modelId="{6FA42322-AC6B-4285-8969-FA2D4BB2F17E}" type="sibTrans" cxnId="{8B10C8D4-42C1-4813-933E-31E6ADCDB3CF}">
      <dgm:prSet/>
      <dgm:spPr/>
      <dgm:t>
        <a:bodyPr/>
        <a:lstStyle/>
        <a:p>
          <a:endParaRPr lang="en-GB"/>
        </a:p>
      </dgm:t>
    </dgm:pt>
    <dgm:pt modelId="{18C1A57B-5E92-4274-BD4C-08E55DA95DFB}" type="pres">
      <dgm:prSet presAssocID="{CBB4E6A5-D4C7-42D8-A7FA-4DD13402D30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3052069-6B6F-4CB1-8931-EAAFD2CF1D91}" type="pres">
      <dgm:prSet presAssocID="{B0A93133-3E33-4E4A-804F-788193CDF6A3}" presName="centerShape" presStyleLbl="node0" presStyleIdx="0" presStyleCnt="1"/>
      <dgm:spPr/>
      <dgm:t>
        <a:bodyPr/>
        <a:lstStyle/>
        <a:p>
          <a:endParaRPr lang="en-GB"/>
        </a:p>
      </dgm:t>
    </dgm:pt>
    <dgm:pt modelId="{36764E8E-C672-4366-A8CF-F507B405D5B6}" type="pres">
      <dgm:prSet presAssocID="{117C0C7A-2AE6-44A3-B980-0E136998ECA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CEC082-21F1-4D2F-B5AD-9CD3C9DB6C94}" type="pres">
      <dgm:prSet presAssocID="{117C0C7A-2AE6-44A3-B980-0E136998ECA0}" presName="dummy" presStyleCnt="0"/>
      <dgm:spPr/>
    </dgm:pt>
    <dgm:pt modelId="{FEACA705-A614-46F6-8E2D-151AB56646B4}" type="pres">
      <dgm:prSet presAssocID="{7FF01C6A-91E1-47D6-9BC7-A7B09AC4CAA2}" presName="sibTrans" presStyleLbl="sibTrans2D1" presStyleIdx="0" presStyleCnt="4"/>
      <dgm:spPr/>
      <dgm:t>
        <a:bodyPr/>
        <a:lstStyle/>
        <a:p>
          <a:endParaRPr lang="en-GB"/>
        </a:p>
      </dgm:t>
    </dgm:pt>
    <dgm:pt modelId="{5BFE9CD0-7B7B-4372-AF1A-1F64BEDD8C49}" type="pres">
      <dgm:prSet presAssocID="{A3045A35-D154-4BF1-8233-9A10EC766A4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E69C0C-8E3D-44B7-8985-8324668D4B82}" type="pres">
      <dgm:prSet presAssocID="{A3045A35-D154-4BF1-8233-9A10EC766A4E}" presName="dummy" presStyleCnt="0"/>
      <dgm:spPr/>
    </dgm:pt>
    <dgm:pt modelId="{9914ADBE-D33E-48F2-BCAD-C215F561E6F7}" type="pres">
      <dgm:prSet presAssocID="{C8FFBB5A-079D-4D7D-AAE5-9A1506170CDF}" presName="sibTrans" presStyleLbl="sibTrans2D1" presStyleIdx="1" presStyleCnt="4"/>
      <dgm:spPr/>
      <dgm:t>
        <a:bodyPr/>
        <a:lstStyle/>
        <a:p>
          <a:endParaRPr lang="en-GB"/>
        </a:p>
      </dgm:t>
    </dgm:pt>
    <dgm:pt modelId="{07DFE951-D60B-47BF-808C-DD168CD4BFE6}" type="pres">
      <dgm:prSet presAssocID="{DC40A00F-1FD4-49D7-9C6B-7C5AB7C2D45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BED13F-5827-4B35-815D-3C9352AF5644}" type="pres">
      <dgm:prSet presAssocID="{DC40A00F-1FD4-49D7-9C6B-7C5AB7C2D454}" presName="dummy" presStyleCnt="0"/>
      <dgm:spPr/>
    </dgm:pt>
    <dgm:pt modelId="{B7602BB2-BECB-4FB4-8DCD-5620ABD03129}" type="pres">
      <dgm:prSet presAssocID="{7FEDC52A-26A9-4488-9F9B-95635DDC27F7}" presName="sibTrans" presStyleLbl="sibTrans2D1" presStyleIdx="2" presStyleCnt="4"/>
      <dgm:spPr/>
      <dgm:t>
        <a:bodyPr/>
        <a:lstStyle/>
        <a:p>
          <a:endParaRPr lang="en-GB"/>
        </a:p>
      </dgm:t>
    </dgm:pt>
    <dgm:pt modelId="{77DC9F79-BCB7-47FE-9011-B90F72FC02E9}" type="pres">
      <dgm:prSet presAssocID="{2F66D0F4-21C9-4615-9B0A-25CAE40CC5E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944A37-FC1D-4542-BE6A-36BE25BF39F3}" type="pres">
      <dgm:prSet presAssocID="{2F66D0F4-21C9-4615-9B0A-25CAE40CC5E7}" presName="dummy" presStyleCnt="0"/>
      <dgm:spPr/>
    </dgm:pt>
    <dgm:pt modelId="{9C84E1AD-DD72-4BBF-BB54-D888358A0AF0}" type="pres">
      <dgm:prSet presAssocID="{6FA42322-AC6B-4285-8969-FA2D4BB2F17E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123346BF-B2EC-4AF0-B2B6-B6A29265AEEA}" type="presOf" srcId="{7FF01C6A-91E1-47D6-9BC7-A7B09AC4CAA2}" destId="{FEACA705-A614-46F6-8E2D-151AB56646B4}" srcOrd="0" destOrd="0" presId="urn:microsoft.com/office/officeart/2005/8/layout/radial6"/>
    <dgm:cxn modelId="{DB7A04C9-75AA-4882-AD10-19F7F4EA6B87}" type="presOf" srcId="{117C0C7A-2AE6-44A3-B980-0E136998ECA0}" destId="{36764E8E-C672-4366-A8CF-F507B405D5B6}" srcOrd="0" destOrd="0" presId="urn:microsoft.com/office/officeart/2005/8/layout/radial6"/>
    <dgm:cxn modelId="{41152D34-C4A4-45E2-89E7-A9E8E5CAAB84}" srcId="{CBB4E6A5-D4C7-42D8-A7FA-4DD13402D30A}" destId="{B0A93133-3E33-4E4A-804F-788193CDF6A3}" srcOrd="0" destOrd="0" parTransId="{A2DF5BD3-3255-4B59-A213-BC9F0EB1B87B}" sibTransId="{E4690720-4DA5-4F2B-A3D6-161B71A4C68C}"/>
    <dgm:cxn modelId="{5F49B543-8580-4324-8BBB-156CC74358CA}" srcId="{B0A93133-3E33-4E4A-804F-788193CDF6A3}" destId="{A3045A35-D154-4BF1-8233-9A10EC766A4E}" srcOrd="1" destOrd="0" parTransId="{FD140BDA-1771-46AE-8581-FF5CEA2D0B20}" sibTransId="{C8FFBB5A-079D-4D7D-AAE5-9A1506170CDF}"/>
    <dgm:cxn modelId="{53D89CED-9CB6-4A12-A124-D7EA99A19FD0}" type="presOf" srcId="{C8FFBB5A-079D-4D7D-AAE5-9A1506170CDF}" destId="{9914ADBE-D33E-48F2-BCAD-C215F561E6F7}" srcOrd="0" destOrd="0" presId="urn:microsoft.com/office/officeart/2005/8/layout/radial6"/>
    <dgm:cxn modelId="{7516B03A-4017-464F-8532-27C2EBB0F45E}" srcId="{B0A93133-3E33-4E4A-804F-788193CDF6A3}" destId="{DC40A00F-1FD4-49D7-9C6B-7C5AB7C2D454}" srcOrd="2" destOrd="0" parTransId="{4801A0A7-6736-417C-ABBC-8160B24694E6}" sibTransId="{7FEDC52A-26A9-4488-9F9B-95635DDC27F7}"/>
    <dgm:cxn modelId="{8B10C8D4-42C1-4813-933E-31E6ADCDB3CF}" srcId="{B0A93133-3E33-4E4A-804F-788193CDF6A3}" destId="{2F66D0F4-21C9-4615-9B0A-25CAE40CC5E7}" srcOrd="3" destOrd="0" parTransId="{174F1D78-F7F4-4FA0-962F-4BF15649AD81}" sibTransId="{6FA42322-AC6B-4285-8969-FA2D4BB2F17E}"/>
    <dgm:cxn modelId="{47088660-0332-4E2B-A76C-2251AA633934}" type="presOf" srcId="{7FEDC52A-26A9-4488-9F9B-95635DDC27F7}" destId="{B7602BB2-BECB-4FB4-8DCD-5620ABD03129}" srcOrd="0" destOrd="0" presId="urn:microsoft.com/office/officeart/2005/8/layout/radial6"/>
    <dgm:cxn modelId="{B04FA7DD-4899-48DF-A4B3-4566826B1BAB}" type="presOf" srcId="{B0A93133-3E33-4E4A-804F-788193CDF6A3}" destId="{C3052069-6B6F-4CB1-8931-EAAFD2CF1D91}" srcOrd="0" destOrd="0" presId="urn:microsoft.com/office/officeart/2005/8/layout/radial6"/>
    <dgm:cxn modelId="{87F48C1D-CD6F-44C6-B4F8-317945F57C14}" type="presOf" srcId="{A3045A35-D154-4BF1-8233-9A10EC766A4E}" destId="{5BFE9CD0-7B7B-4372-AF1A-1F64BEDD8C49}" srcOrd="0" destOrd="0" presId="urn:microsoft.com/office/officeart/2005/8/layout/radial6"/>
    <dgm:cxn modelId="{14BE7830-F3B9-450F-8FC8-E857DF429999}" type="presOf" srcId="{2F66D0F4-21C9-4615-9B0A-25CAE40CC5E7}" destId="{77DC9F79-BCB7-47FE-9011-B90F72FC02E9}" srcOrd="0" destOrd="0" presId="urn:microsoft.com/office/officeart/2005/8/layout/radial6"/>
    <dgm:cxn modelId="{0892B4B0-39ED-4836-A2C8-4F2BF8A7EC89}" type="presOf" srcId="{DC40A00F-1FD4-49D7-9C6B-7C5AB7C2D454}" destId="{07DFE951-D60B-47BF-808C-DD168CD4BFE6}" srcOrd="0" destOrd="0" presId="urn:microsoft.com/office/officeart/2005/8/layout/radial6"/>
    <dgm:cxn modelId="{C7CC2341-3ECA-4C55-BA94-10286295D56A}" type="presOf" srcId="{6FA42322-AC6B-4285-8969-FA2D4BB2F17E}" destId="{9C84E1AD-DD72-4BBF-BB54-D888358A0AF0}" srcOrd="0" destOrd="0" presId="urn:microsoft.com/office/officeart/2005/8/layout/radial6"/>
    <dgm:cxn modelId="{A896B186-9EC5-4C15-8F95-149835E4EBF9}" srcId="{B0A93133-3E33-4E4A-804F-788193CDF6A3}" destId="{117C0C7A-2AE6-44A3-B980-0E136998ECA0}" srcOrd="0" destOrd="0" parTransId="{DB134A7A-6CAA-4975-8BE7-A6A7A0FE0BD4}" sibTransId="{7FF01C6A-91E1-47D6-9BC7-A7B09AC4CAA2}"/>
    <dgm:cxn modelId="{A6994117-4945-459F-AA29-78F099114A7F}" type="presOf" srcId="{CBB4E6A5-D4C7-42D8-A7FA-4DD13402D30A}" destId="{18C1A57B-5E92-4274-BD4C-08E55DA95DFB}" srcOrd="0" destOrd="0" presId="urn:microsoft.com/office/officeart/2005/8/layout/radial6"/>
    <dgm:cxn modelId="{87828230-33D1-4977-9738-A137B2F032BC}" type="presParOf" srcId="{18C1A57B-5E92-4274-BD4C-08E55DA95DFB}" destId="{C3052069-6B6F-4CB1-8931-EAAFD2CF1D91}" srcOrd="0" destOrd="0" presId="urn:microsoft.com/office/officeart/2005/8/layout/radial6"/>
    <dgm:cxn modelId="{1A224C5A-B46C-43AB-891D-EF933F4A1588}" type="presParOf" srcId="{18C1A57B-5E92-4274-BD4C-08E55DA95DFB}" destId="{36764E8E-C672-4366-A8CF-F507B405D5B6}" srcOrd="1" destOrd="0" presId="urn:microsoft.com/office/officeart/2005/8/layout/radial6"/>
    <dgm:cxn modelId="{C28B6567-D5F7-4B73-9551-622E8B537A12}" type="presParOf" srcId="{18C1A57B-5E92-4274-BD4C-08E55DA95DFB}" destId="{11CEC082-21F1-4D2F-B5AD-9CD3C9DB6C94}" srcOrd="2" destOrd="0" presId="urn:microsoft.com/office/officeart/2005/8/layout/radial6"/>
    <dgm:cxn modelId="{AE1FBCB2-4DBD-4088-8AFC-F2F56477EF87}" type="presParOf" srcId="{18C1A57B-5E92-4274-BD4C-08E55DA95DFB}" destId="{FEACA705-A614-46F6-8E2D-151AB56646B4}" srcOrd="3" destOrd="0" presId="urn:microsoft.com/office/officeart/2005/8/layout/radial6"/>
    <dgm:cxn modelId="{CA30FA03-7DCA-47FC-8B8D-48816C894FCD}" type="presParOf" srcId="{18C1A57B-5E92-4274-BD4C-08E55DA95DFB}" destId="{5BFE9CD0-7B7B-4372-AF1A-1F64BEDD8C49}" srcOrd="4" destOrd="0" presId="urn:microsoft.com/office/officeart/2005/8/layout/radial6"/>
    <dgm:cxn modelId="{A0A51E2A-0FBE-4DFD-A65A-5CC91CB6EE2F}" type="presParOf" srcId="{18C1A57B-5E92-4274-BD4C-08E55DA95DFB}" destId="{98E69C0C-8E3D-44B7-8985-8324668D4B82}" srcOrd="5" destOrd="0" presId="urn:microsoft.com/office/officeart/2005/8/layout/radial6"/>
    <dgm:cxn modelId="{D452DC88-9D9E-44D6-B704-6F92DBDBFD19}" type="presParOf" srcId="{18C1A57B-5E92-4274-BD4C-08E55DA95DFB}" destId="{9914ADBE-D33E-48F2-BCAD-C215F561E6F7}" srcOrd="6" destOrd="0" presId="urn:microsoft.com/office/officeart/2005/8/layout/radial6"/>
    <dgm:cxn modelId="{D40C2FD5-4079-4B2F-A6C2-A08B170A8998}" type="presParOf" srcId="{18C1A57B-5E92-4274-BD4C-08E55DA95DFB}" destId="{07DFE951-D60B-47BF-808C-DD168CD4BFE6}" srcOrd="7" destOrd="0" presId="urn:microsoft.com/office/officeart/2005/8/layout/radial6"/>
    <dgm:cxn modelId="{99665658-5624-4763-915F-79DF4816E94F}" type="presParOf" srcId="{18C1A57B-5E92-4274-BD4C-08E55DA95DFB}" destId="{36BED13F-5827-4B35-815D-3C9352AF5644}" srcOrd="8" destOrd="0" presId="urn:microsoft.com/office/officeart/2005/8/layout/radial6"/>
    <dgm:cxn modelId="{89A9CDD3-B7E5-4D15-8B54-EB27218BFBE1}" type="presParOf" srcId="{18C1A57B-5E92-4274-BD4C-08E55DA95DFB}" destId="{B7602BB2-BECB-4FB4-8DCD-5620ABD03129}" srcOrd="9" destOrd="0" presId="urn:microsoft.com/office/officeart/2005/8/layout/radial6"/>
    <dgm:cxn modelId="{9665FA99-7101-4562-8BD6-4E37CE275B99}" type="presParOf" srcId="{18C1A57B-5E92-4274-BD4C-08E55DA95DFB}" destId="{77DC9F79-BCB7-47FE-9011-B90F72FC02E9}" srcOrd="10" destOrd="0" presId="urn:microsoft.com/office/officeart/2005/8/layout/radial6"/>
    <dgm:cxn modelId="{686935EC-DE0A-44AB-BE91-4B123139FABD}" type="presParOf" srcId="{18C1A57B-5E92-4274-BD4C-08E55DA95DFB}" destId="{DE944A37-FC1D-4542-BE6A-36BE25BF39F3}" srcOrd="11" destOrd="0" presId="urn:microsoft.com/office/officeart/2005/8/layout/radial6"/>
    <dgm:cxn modelId="{57C9AEFA-A954-4F6A-A571-1A6636083CD8}" type="presParOf" srcId="{18C1A57B-5E92-4274-BD4C-08E55DA95DFB}" destId="{9C84E1AD-DD72-4BBF-BB54-D888358A0AF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DB46F7-2675-4219-84F9-4D425A1311E2}" type="doc">
      <dgm:prSet loTypeId="urn:microsoft.com/office/officeart/2005/8/layout/p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D5114CBA-A3A5-443C-849E-85C746DD0A71}">
      <dgm:prSet phldrT="[Text]"/>
      <dgm:spPr/>
      <dgm:t>
        <a:bodyPr/>
        <a:lstStyle/>
        <a:p>
          <a:r>
            <a:rPr lang="en-GB" dirty="0" smtClean="0"/>
            <a:t>Like</a:t>
          </a:r>
          <a:endParaRPr lang="en-GB" dirty="0"/>
        </a:p>
      </dgm:t>
    </dgm:pt>
    <dgm:pt modelId="{A3365B8B-80A9-4EA8-89C5-42439B3B1D51}" type="parTrans" cxnId="{4F943E17-245D-413C-ADE9-26713DAEB359}">
      <dgm:prSet/>
      <dgm:spPr/>
      <dgm:t>
        <a:bodyPr/>
        <a:lstStyle/>
        <a:p>
          <a:endParaRPr lang="en-GB"/>
        </a:p>
      </dgm:t>
    </dgm:pt>
    <dgm:pt modelId="{AEFD11DF-85BA-4444-AAC1-5BC722092D5D}" type="sibTrans" cxnId="{4F943E17-245D-413C-ADE9-26713DAEB359}">
      <dgm:prSet/>
      <dgm:spPr/>
      <dgm:t>
        <a:bodyPr/>
        <a:lstStyle/>
        <a:p>
          <a:endParaRPr lang="en-GB"/>
        </a:p>
      </dgm:t>
    </dgm:pt>
    <dgm:pt modelId="{C9916103-4F80-4DF9-BF47-BE60F01B27FE}">
      <dgm:prSet phldrT="[Text]"/>
      <dgm:spPr/>
      <dgm:t>
        <a:bodyPr/>
        <a:lstStyle/>
        <a:p>
          <a:r>
            <a:rPr lang="en-GB" dirty="0" smtClean="0"/>
            <a:t>Love(I love swimming)</a:t>
          </a:r>
          <a:endParaRPr lang="en-GB" dirty="0"/>
        </a:p>
      </dgm:t>
    </dgm:pt>
    <dgm:pt modelId="{F9D36220-28AF-4AE0-8526-B30DABA2614B}" type="parTrans" cxnId="{863C1219-5DA3-41F5-A3BE-594880A116F1}">
      <dgm:prSet/>
      <dgm:spPr/>
      <dgm:t>
        <a:bodyPr/>
        <a:lstStyle/>
        <a:p>
          <a:endParaRPr lang="en-GB"/>
        </a:p>
      </dgm:t>
    </dgm:pt>
    <dgm:pt modelId="{C9EC32B8-08AA-4706-9183-3049D599C212}" type="sibTrans" cxnId="{863C1219-5DA3-41F5-A3BE-594880A116F1}">
      <dgm:prSet/>
      <dgm:spPr/>
      <dgm:t>
        <a:bodyPr/>
        <a:lstStyle/>
        <a:p>
          <a:endParaRPr lang="en-GB"/>
        </a:p>
      </dgm:t>
    </dgm:pt>
    <dgm:pt modelId="{B039343B-DA63-4784-A385-BFA33E629802}">
      <dgm:prSet phldrT="[Text]"/>
      <dgm:spPr/>
      <dgm:t>
        <a:bodyPr/>
        <a:lstStyle/>
        <a:p>
          <a:r>
            <a:rPr lang="en-GB" dirty="0" smtClean="0"/>
            <a:t>Hate (I hate cooking)</a:t>
          </a:r>
          <a:endParaRPr lang="en-GB" dirty="0"/>
        </a:p>
      </dgm:t>
    </dgm:pt>
    <dgm:pt modelId="{842640B1-7545-4386-8672-421B401BB8D5}" type="parTrans" cxnId="{AC077AC9-B429-45B1-BC5A-A146318CBEC6}">
      <dgm:prSet/>
      <dgm:spPr/>
      <dgm:t>
        <a:bodyPr/>
        <a:lstStyle/>
        <a:p>
          <a:endParaRPr lang="en-GB"/>
        </a:p>
      </dgm:t>
    </dgm:pt>
    <dgm:pt modelId="{90FF149D-3ABE-4BED-806C-419A43F4FCF9}" type="sibTrans" cxnId="{AC077AC9-B429-45B1-BC5A-A146318CBEC6}">
      <dgm:prSet/>
      <dgm:spPr/>
      <dgm:t>
        <a:bodyPr/>
        <a:lstStyle/>
        <a:p>
          <a:endParaRPr lang="en-GB"/>
        </a:p>
      </dgm:t>
    </dgm:pt>
    <dgm:pt modelId="{D14003F4-D272-4E7F-B654-4FA16BCC79B3}">
      <dgm:prSet phldrT="[Text]"/>
      <dgm:spPr/>
      <dgm:t>
        <a:bodyPr/>
        <a:lstStyle/>
        <a:p>
          <a:r>
            <a:rPr lang="en-GB" dirty="0" smtClean="0"/>
            <a:t>Prefer (I prefer to eat meat/I prefer eating meat</a:t>
          </a:r>
          <a:endParaRPr lang="en-GB" dirty="0"/>
        </a:p>
      </dgm:t>
    </dgm:pt>
    <dgm:pt modelId="{2BBDA377-63C6-4D14-AA0D-89C5AF3C3022}" type="parTrans" cxnId="{CA399BB6-0898-4BC3-843C-9184B9E93B0A}">
      <dgm:prSet/>
      <dgm:spPr/>
      <dgm:t>
        <a:bodyPr/>
        <a:lstStyle/>
        <a:p>
          <a:endParaRPr lang="en-GB"/>
        </a:p>
      </dgm:t>
    </dgm:pt>
    <dgm:pt modelId="{2E8335B5-F3BB-4D47-A188-3CF5BD5A3711}" type="sibTrans" cxnId="{CA399BB6-0898-4BC3-843C-9184B9E93B0A}">
      <dgm:prSet/>
      <dgm:spPr/>
      <dgm:t>
        <a:bodyPr/>
        <a:lstStyle/>
        <a:p>
          <a:endParaRPr lang="en-GB"/>
        </a:p>
      </dgm:t>
    </dgm:pt>
    <dgm:pt modelId="{E38ED358-9CF8-4FE8-93CC-F946B8FEA990}" type="pres">
      <dgm:prSet presAssocID="{C6DB46F7-2675-4219-84F9-4D425A1311E2}" presName="Name0" presStyleCnt="0">
        <dgm:presLayoutVars>
          <dgm:dir/>
          <dgm:resizeHandles val="exact"/>
        </dgm:presLayoutVars>
      </dgm:prSet>
      <dgm:spPr/>
    </dgm:pt>
    <dgm:pt modelId="{49D515B9-ADFA-4A2D-9BA4-C12F8D6B2262}" type="pres">
      <dgm:prSet presAssocID="{D5114CBA-A3A5-443C-849E-85C746DD0A71}" presName="compNode" presStyleCnt="0"/>
      <dgm:spPr/>
    </dgm:pt>
    <dgm:pt modelId="{42B0347B-5DF2-4308-8B8A-DB06E5D01E6E}" type="pres">
      <dgm:prSet presAssocID="{D5114CBA-A3A5-443C-849E-85C746DD0A71}" presName="pictRect" presStyleLbl="node1" presStyleIdx="0" presStyleCnt="4"/>
      <dgm:spPr/>
    </dgm:pt>
    <dgm:pt modelId="{BA747ADD-9F93-4746-B65F-B953EFDF7B36}" type="pres">
      <dgm:prSet presAssocID="{D5114CBA-A3A5-443C-849E-85C746DD0A71}" presName="textRect" presStyleLbl="revTx" presStyleIdx="0" presStyleCnt="4">
        <dgm:presLayoutVars>
          <dgm:bulletEnabled val="1"/>
        </dgm:presLayoutVars>
      </dgm:prSet>
      <dgm:spPr/>
    </dgm:pt>
    <dgm:pt modelId="{A21A773E-9542-429A-B635-E7C31F86512A}" type="pres">
      <dgm:prSet presAssocID="{AEFD11DF-85BA-4444-AAC1-5BC722092D5D}" presName="sibTrans" presStyleLbl="sibTrans2D1" presStyleIdx="0" presStyleCnt="0"/>
      <dgm:spPr/>
    </dgm:pt>
    <dgm:pt modelId="{66FDD563-D41E-411B-B6F2-8EBD6FACB8EF}" type="pres">
      <dgm:prSet presAssocID="{C9916103-4F80-4DF9-BF47-BE60F01B27FE}" presName="compNode" presStyleCnt="0"/>
      <dgm:spPr/>
    </dgm:pt>
    <dgm:pt modelId="{060D6B58-1BED-415A-A323-274BEBD2A048}" type="pres">
      <dgm:prSet presAssocID="{C9916103-4F80-4DF9-BF47-BE60F01B27FE}" presName="pictRect" presStyleLbl="nod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E47231-97D2-41C6-AC53-A092A3F21C71}" type="pres">
      <dgm:prSet presAssocID="{C9916103-4F80-4DF9-BF47-BE60F01B27FE}" presName="textRect" presStyleLbl="revTx" presStyleIdx="1" presStyleCnt="4">
        <dgm:presLayoutVars>
          <dgm:bulletEnabled val="1"/>
        </dgm:presLayoutVars>
      </dgm:prSet>
      <dgm:spPr/>
    </dgm:pt>
    <dgm:pt modelId="{E77337B6-84BF-47DC-992E-D3CE2791D6A1}" type="pres">
      <dgm:prSet presAssocID="{C9EC32B8-08AA-4706-9183-3049D599C212}" presName="sibTrans" presStyleLbl="sibTrans2D1" presStyleIdx="0" presStyleCnt="0"/>
      <dgm:spPr/>
    </dgm:pt>
    <dgm:pt modelId="{67878E5D-7995-4B97-BEDB-1CDE37503E50}" type="pres">
      <dgm:prSet presAssocID="{B039343B-DA63-4784-A385-BFA33E629802}" presName="compNode" presStyleCnt="0"/>
      <dgm:spPr/>
    </dgm:pt>
    <dgm:pt modelId="{111D838C-1F24-420F-A301-87EDB6614A3D}" type="pres">
      <dgm:prSet presAssocID="{B039343B-DA63-4784-A385-BFA33E629802}" presName="pictRect" presStyleLbl="nod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C235E98-072F-404B-BE4A-5D74EA18C6D0}" type="pres">
      <dgm:prSet presAssocID="{B039343B-DA63-4784-A385-BFA33E629802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4C8E282-B0E4-45B0-8C42-FBD6B2F81883}" type="pres">
      <dgm:prSet presAssocID="{90FF149D-3ABE-4BED-806C-419A43F4FCF9}" presName="sibTrans" presStyleLbl="sibTrans2D1" presStyleIdx="0" presStyleCnt="0"/>
      <dgm:spPr/>
    </dgm:pt>
    <dgm:pt modelId="{34C82B70-F4E5-45EF-8FD9-3EBE4982970B}" type="pres">
      <dgm:prSet presAssocID="{D14003F4-D272-4E7F-B654-4FA16BCC79B3}" presName="compNode" presStyleCnt="0"/>
      <dgm:spPr/>
    </dgm:pt>
    <dgm:pt modelId="{9C391CBF-E12F-40B0-AFF2-D69283A57901}" type="pres">
      <dgm:prSet presAssocID="{D14003F4-D272-4E7F-B654-4FA16BCC79B3}" presName="pictRect" presStyleLbl="node1" presStyleIdx="3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A2DC4DD-649D-442A-96CC-47DF3B6A46C8}" type="pres">
      <dgm:prSet presAssocID="{D14003F4-D272-4E7F-B654-4FA16BCC79B3}" presName="textRect" presStyleLbl="revTx" presStyleIdx="3" presStyleCnt="4" custScaleX="196928">
        <dgm:presLayoutVars>
          <dgm:bulletEnabled val="1"/>
        </dgm:presLayoutVars>
      </dgm:prSet>
      <dgm:spPr/>
    </dgm:pt>
  </dgm:ptLst>
  <dgm:cxnLst>
    <dgm:cxn modelId="{3A271D98-C17B-495C-8E9E-FE9FE6AA09B1}" type="presOf" srcId="{C9916103-4F80-4DF9-BF47-BE60F01B27FE}" destId="{88E47231-97D2-41C6-AC53-A092A3F21C71}" srcOrd="0" destOrd="0" presId="urn:microsoft.com/office/officeart/2005/8/layout/pList1"/>
    <dgm:cxn modelId="{0AADBC1A-9206-4E1D-A1F6-D2FC3935CC72}" type="presOf" srcId="{90FF149D-3ABE-4BED-806C-419A43F4FCF9}" destId="{44C8E282-B0E4-45B0-8C42-FBD6B2F81883}" srcOrd="0" destOrd="0" presId="urn:microsoft.com/office/officeart/2005/8/layout/pList1"/>
    <dgm:cxn modelId="{863C1219-5DA3-41F5-A3BE-594880A116F1}" srcId="{C6DB46F7-2675-4219-84F9-4D425A1311E2}" destId="{C9916103-4F80-4DF9-BF47-BE60F01B27FE}" srcOrd="1" destOrd="0" parTransId="{F9D36220-28AF-4AE0-8526-B30DABA2614B}" sibTransId="{C9EC32B8-08AA-4706-9183-3049D599C212}"/>
    <dgm:cxn modelId="{DAFF89F5-D2B3-425F-B0E9-680FCBE95774}" type="presOf" srcId="{D14003F4-D272-4E7F-B654-4FA16BCC79B3}" destId="{1A2DC4DD-649D-442A-96CC-47DF3B6A46C8}" srcOrd="0" destOrd="0" presId="urn:microsoft.com/office/officeart/2005/8/layout/pList1"/>
    <dgm:cxn modelId="{D12DF0BF-E273-462E-8456-45DBA26427FF}" type="presOf" srcId="{B039343B-DA63-4784-A385-BFA33E629802}" destId="{3C235E98-072F-404B-BE4A-5D74EA18C6D0}" srcOrd="0" destOrd="0" presId="urn:microsoft.com/office/officeart/2005/8/layout/pList1"/>
    <dgm:cxn modelId="{BE8CC90C-0970-490D-A05A-E757AF249F64}" type="presOf" srcId="{D5114CBA-A3A5-443C-849E-85C746DD0A71}" destId="{BA747ADD-9F93-4746-B65F-B953EFDF7B36}" srcOrd="0" destOrd="0" presId="urn:microsoft.com/office/officeart/2005/8/layout/pList1"/>
    <dgm:cxn modelId="{F78CEDF0-19D3-4EB2-90D2-ACA088A9B3C3}" type="presOf" srcId="{AEFD11DF-85BA-4444-AAC1-5BC722092D5D}" destId="{A21A773E-9542-429A-B635-E7C31F86512A}" srcOrd="0" destOrd="0" presId="urn:microsoft.com/office/officeart/2005/8/layout/pList1"/>
    <dgm:cxn modelId="{AC077AC9-B429-45B1-BC5A-A146318CBEC6}" srcId="{C6DB46F7-2675-4219-84F9-4D425A1311E2}" destId="{B039343B-DA63-4784-A385-BFA33E629802}" srcOrd="2" destOrd="0" parTransId="{842640B1-7545-4386-8672-421B401BB8D5}" sibTransId="{90FF149D-3ABE-4BED-806C-419A43F4FCF9}"/>
    <dgm:cxn modelId="{4F943E17-245D-413C-ADE9-26713DAEB359}" srcId="{C6DB46F7-2675-4219-84F9-4D425A1311E2}" destId="{D5114CBA-A3A5-443C-849E-85C746DD0A71}" srcOrd="0" destOrd="0" parTransId="{A3365B8B-80A9-4EA8-89C5-42439B3B1D51}" sibTransId="{AEFD11DF-85BA-4444-AAC1-5BC722092D5D}"/>
    <dgm:cxn modelId="{CA399BB6-0898-4BC3-843C-9184B9E93B0A}" srcId="{C6DB46F7-2675-4219-84F9-4D425A1311E2}" destId="{D14003F4-D272-4E7F-B654-4FA16BCC79B3}" srcOrd="3" destOrd="0" parTransId="{2BBDA377-63C6-4D14-AA0D-89C5AF3C3022}" sibTransId="{2E8335B5-F3BB-4D47-A188-3CF5BD5A3711}"/>
    <dgm:cxn modelId="{271C2156-EB12-408A-A258-83B674FF9556}" type="presOf" srcId="{C9EC32B8-08AA-4706-9183-3049D599C212}" destId="{E77337B6-84BF-47DC-992E-D3CE2791D6A1}" srcOrd="0" destOrd="0" presId="urn:microsoft.com/office/officeart/2005/8/layout/pList1"/>
    <dgm:cxn modelId="{D675E3E6-A26C-42CF-A283-4EAA0D9CCA2F}" type="presOf" srcId="{C6DB46F7-2675-4219-84F9-4D425A1311E2}" destId="{E38ED358-9CF8-4FE8-93CC-F946B8FEA990}" srcOrd="0" destOrd="0" presId="urn:microsoft.com/office/officeart/2005/8/layout/pList1"/>
    <dgm:cxn modelId="{886236EB-BFDC-4C01-86B7-16B9AB0B65DB}" type="presParOf" srcId="{E38ED358-9CF8-4FE8-93CC-F946B8FEA990}" destId="{49D515B9-ADFA-4A2D-9BA4-C12F8D6B2262}" srcOrd="0" destOrd="0" presId="urn:microsoft.com/office/officeart/2005/8/layout/pList1"/>
    <dgm:cxn modelId="{10CC207F-2088-4E56-9F2E-118B98ABDF66}" type="presParOf" srcId="{49D515B9-ADFA-4A2D-9BA4-C12F8D6B2262}" destId="{42B0347B-5DF2-4308-8B8A-DB06E5D01E6E}" srcOrd="0" destOrd="0" presId="urn:microsoft.com/office/officeart/2005/8/layout/pList1"/>
    <dgm:cxn modelId="{C2B54B45-CCAA-40DB-8C35-15AF1B9AE73F}" type="presParOf" srcId="{49D515B9-ADFA-4A2D-9BA4-C12F8D6B2262}" destId="{BA747ADD-9F93-4746-B65F-B953EFDF7B36}" srcOrd="1" destOrd="0" presId="urn:microsoft.com/office/officeart/2005/8/layout/pList1"/>
    <dgm:cxn modelId="{A733A5EF-15CD-4F72-BC15-1ED5711415A2}" type="presParOf" srcId="{E38ED358-9CF8-4FE8-93CC-F946B8FEA990}" destId="{A21A773E-9542-429A-B635-E7C31F86512A}" srcOrd="1" destOrd="0" presId="urn:microsoft.com/office/officeart/2005/8/layout/pList1"/>
    <dgm:cxn modelId="{97FC9B18-856F-4EF7-BFBA-54758642EB01}" type="presParOf" srcId="{E38ED358-9CF8-4FE8-93CC-F946B8FEA990}" destId="{66FDD563-D41E-411B-B6F2-8EBD6FACB8EF}" srcOrd="2" destOrd="0" presId="urn:microsoft.com/office/officeart/2005/8/layout/pList1"/>
    <dgm:cxn modelId="{4F3EA0E4-8202-40FB-BF4C-41BA3D3F685D}" type="presParOf" srcId="{66FDD563-D41E-411B-B6F2-8EBD6FACB8EF}" destId="{060D6B58-1BED-415A-A323-274BEBD2A048}" srcOrd="0" destOrd="0" presId="urn:microsoft.com/office/officeart/2005/8/layout/pList1"/>
    <dgm:cxn modelId="{D32A4FB7-4F51-4FF5-96A5-CB73D533433A}" type="presParOf" srcId="{66FDD563-D41E-411B-B6F2-8EBD6FACB8EF}" destId="{88E47231-97D2-41C6-AC53-A092A3F21C71}" srcOrd="1" destOrd="0" presId="urn:microsoft.com/office/officeart/2005/8/layout/pList1"/>
    <dgm:cxn modelId="{3548DC01-07F1-4754-8F0F-10D689DF6318}" type="presParOf" srcId="{E38ED358-9CF8-4FE8-93CC-F946B8FEA990}" destId="{E77337B6-84BF-47DC-992E-D3CE2791D6A1}" srcOrd="3" destOrd="0" presId="urn:microsoft.com/office/officeart/2005/8/layout/pList1"/>
    <dgm:cxn modelId="{225F357F-6D68-416E-B6FD-FC71711E967A}" type="presParOf" srcId="{E38ED358-9CF8-4FE8-93CC-F946B8FEA990}" destId="{67878E5D-7995-4B97-BEDB-1CDE37503E50}" srcOrd="4" destOrd="0" presId="urn:microsoft.com/office/officeart/2005/8/layout/pList1"/>
    <dgm:cxn modelId="{BB2A769F-9D90-4CDC-88DB-C830E72994A7}" type="presParOf" srcId="{67878E5D-7995-4B97-BEDB-1CDE37503E50}" destId="{111D838C-1F24-420F-A301-87EDB6614A3D}" srcOrd="0" destOrd="0" presId="urn:microsoft.com/office/officeart/2005/8/layout/pList1"/>
    <dgm:cxn modelId="{0DE027B5-42C9-458F-9463-92041D253517}" type="presParOf" srcId="{67878E5D-7995-4B97-BEDB-1CDE37503E50}" destId="{3C235E98-072F-404B-BE4A-5D74EA18C6D0}" srcOrd="1" destOrd="0" presId="urn:microsoft.com/office/officeart/2005/8/layout/pList1"/>
    <dgm:cxn modelId="{FDBEBD70-6DFF-4728-A751-7E870FFD2979}" type="presParOf" srcId="{E38ED358-9CF8-4FE8-93CC-F946B8FEA990}" destId="{44C8E282-B0E4-45B0-8C42-FBD6B2F81883}" srcOrd="5" destOrd="0" presId="urn:microsoft.com/office/officeart/2005/8/layout/pList1"/>
    <dgm:cxn modelId="{D8A7A6B5-9A6F-4F78-B088-0DA72903EE3E}" type="presParOf" srcId="{E38ED358-9CF8-4FE8-93CC-F946B8FEA990}" destId="{34C82B70-F4E5-45EF-8FD9-3EBE4982970B}" srcOrd="6" destOrd="0" presId="urn:microsoft.com/office/officeart/2005/8/layout/pList1"/>
    <dgm:cxn modelId="{5353E85A-9A30-486A-A223-FC3868F2378B}" type="presParOf" srcId="{34C82B70-F4E5-45EF-8FD9-3EBE4982970B}" destId="{9C391CBF-E12F-40B0-AFF2-D69283A57901}" srcOrd="0" destOrd="0" presId="urn:microsoft.com/office/officeart/2005/8/layout/pList1"/>
    <dgm:cxn modelId="{9FDA6AB2-BC14-4C8F-8AEC-6201166631F0}" type="presParOf" srcId="{34C82B70-F4E5-45EF-8FD9-3EBE4982970B}" destId="{1A2DC4DD-649D-442A-96CC-47DF3B6A46C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6D141E-6F38-46D9-B5BA-D4EA9ACA1383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D1A7E0C-CD70-4375-86EA-F9E46F9FBF51}">
      <dgm:prSet phldrT="[Text]"/>
      <dgm:spPr/>
      <dgm:t>
        <a:bodyPr/>
        <a:lstStyle/>
        <a:p>
          <a:r>
            <a:rPr lang="en-GB" dirty="0" smtClean="0"/>
            <a:t>Want</a:t>
          </a:r>
          <a:endParaRPr lang="en-GB" dirty="0"/>
        </a:p>
      </dgm:t>
    </dgm:pt>
    <dgm:pt modelId="{42BCBDE7-29E4-4C8C-BF4D-FA66D7C9AD7C}" type="parTrans" cxnId="{88995000-B4F9-429C-A9BB-C2FACC8BCAAD}">
      <dgm:prSet/>
      <dgm:spPr/>
      <dgm:t>
        <a:bodyPr/>
        <a:lstStyle/>
        <a:p>
          <a:endParaRPr lang="en-GB"/>
        </a:p>
      </dgm:t>
    </dgm:pt>
    <dgm:pt modelId="{E66F8990-439E-4156-9B63-68F14AA94889}" type="sibTrans" cxnId="{88995000-B4F9-429C-A9BB-C2FACC8BCAAD}">
      <dgm:prSet/>
      <dgm:spPr/>
      <dgm:t>
        <a:bodyPr/>
        <a:lstStyle/>
        <a:p>
          <a:endParaRPr lang="en-GB"/>
        </a:p>
      </dgm:t>
    </dgm:pt>
    <dgm:pt modelId="{99A2A767-C540-48BD-91F2-D7D24663E0E9}">
      <dgm:prSet phldrT="[Text]"/>
      <dgm:spPr/>
      <dgm:t>
        <a:bodyPr/>
        <a:lstStyle/>
        <a:p>
          <a:r>
            <a:rPr lang="en-GB" dirty="0" smtClean="0"/>
            <a:t>Like</a:t>
          </a:r>
          <a:endParaRPr lang="en-GB" dirty="0"/>
        </a:p>
      </dgm:t>
    </dgm:pt>
    <dgm:pt modelId="{16C23AB6-27EC-472D-931C-5D6A22F7BF62}" type="parTrans" cxnId="{FBC81B9B-0F6C-4B85-AAA4-4ABB9BF7FAFD}">
      <dgm:prSet/>
      <dgm:spPr/>
      <dgm:t>
        <a:bodyPr/>
        <a:lstStyle/>
        <a:p>
          <a:endParaRPr lang="en-GB"/>
        </a:p>
      </dgm:t>
    </dgm:pt>
    <dgm:pt modelId="{FEC1AC7B-C464-4C36-85D3-7822EFF6B8F4}" type="sibTrans" cxnId="{FBC81B9B-0F6C-4B85-AAA4-4ABB9BF7FAFD}">
      <dgm:prSet/>
      <dgm:spPr/>
      <dgm:t>
        <a:bodyPr/>
        <a:lstStyle/>
        <a:p>
          <a:endParaRPr lang="en-GB"/>
        </a:p>
      </dgm:t>
    </dgm:pt>
    <dgm:pt modelId="{44B7BFEB-AC24-4208-9274-561410586F24}">
      <dgm:prSet phldrT="[Text]"/>
      <dgm:spPr/>
      <dgm:t>
        <a:bodyPr/>
        <a:lstStyle/>
        <a:p>
          <a:r>
            <a:rPr lang="en-GB" dirty="0" smtClean="0"/>
            <a:t>Decide</a:t>
          </a:r>
          <a:endParaRPr lang="en-GB" dirty="0"/>
        </a:p>
      </dgm:t>
    </dgm:pt>
    <dgm:pt modelId="{420AA6E8-E6C0-43CA-8619-2C69D57E8DC8}" type="parTrans" cxnId="{1B43A16F-9DFB-42AF-8089-02AB52AD0A85}">
      <dgm:prSet/>
      <dgm:spPr/>
      <dgm:t>
        <a:bodyPr/>
        <a:lstStyle/>
        <a:p>
          <a:endParaRPr lang="en-GB"/>
        </a:p>
      </dgm:t>
    </dgm:pt>
    <dgm:pt modelId="{D1470A57-88B5-4800-B31E-A039E5ED6F95}" type="sibTrans" cxnId="{1B43A16F-9DFB-42AF-8089-02AB52AD0A85}">
      <dgm:prSet/>
      <dgm:spPr/>
      <dgm:t>
        <a:bodyPr/>
        <a:lstStyle/>
        <a:p>
          <a:endParaRPr lang="en-GB"/>
        </a:p>
      </dgm:t>
    </dgm:pt>
    <dgm:pt modelId="{7631F24D-1665-4E1B-B7AE-47ACF3E003E2}">
      <dgm:prSet phldrT="[Text]"/>
      <dgm:spPr/>
      <dgm:t>
        <a:bodyPr/>
        <a:lstStyle/>
        <a:p>
          <a:r>
            <a:rPr lang="en-GB" dirty="0" smtClean="0"/>
            <a:t>Expect</a:t>
          </a:r>
          <a:endParaRPr lang="en-GB" dirty="0"/>
        </a:p>
      </dgm:t>
    </dgm:pt>
    <dgm:pt modelId="{420C32A8-8586-4B7B-8D6B-8D49760AD242}" type="parTrans" cxnId="{EA1D89F4-8793-4C55-BBD9-2A71D16D3E37}">
      <dgm:prSet/>
      <dgm:spPr/>
      <dgm:t>
        <a:bodyPr/>
        <a:lstStyle/>
        <a:p>
          <a:endParaRPr lang="en-GB"/>
        </a:p>
      </dgm:t>
    </dgm:pt>
    <dgm:pt modelId="{5235616A-7E24-41F7-B2D9-8B20CCE93DCE}" type="sibTrans" cxnId="{EA1D89F4-8793-4C55-BBD9-2A71D16D3E37}">
      <dgm:prSet/>
      <dgm:spPr/>
      <dgm:t>
        <a:bodyPr/>
        <a:lstStyle/>
        <a:p>
          <a:endParaRPr lang="en-GB"/>
        </a:p>
      </dgm:t>
    </dgm:pt>
    <dgm:pt modelId="{B2EDF36A-F76B-4D22-872B-304E486C25AC}">
      <dgm:prSet phldrT="[Text]"/>
      <dgm:spPr/>
      <dgm:t>
        <a:bodyPr/>
        <a:lstStyle/>
        <a:p>
          <a:r>
            <a:rPr lang="en-GB" dirty="0" smtClean="0"/>
            <a:t>Forget</a:t>
          </a:r>
          <a:endParaRPr lang="en-GB" dirty="0"/>
        </a:p>
      </dgm:t>
    </dgm:pt>
    <dgm:pt modelId="{52E9B9DA-185C-4593-B41E-643D13CB0F11}" type="parTrans" cxnId="{5A5E6A73-1F12-4265-B2CA-0CF012378477}">
      <dgm:prSet/>
      <dgm:spPr/>
      <dgm:t>
        <a:bodyPr/>
        <a:lstStyle/>
        <a:p>
          <a:endParaRPr lang="en-GB"/>
        </a:p>
      </dgm:t>
    </dgm:pt>
    <dgm:pt modelId="{01B429A5-5330-41FE-8E26-2C3CB8421F7E}" type="sibTrans" cxnId="{5A5E6A73-1F12-4265-B2CA-0CF012378477}">
      <dgm:prSet/>
      <dgm:spPr/>
      <dgm:t>
        <a:bodyPr/>
        <a:lstStyle/>
        <a:p>
          <a:endParaRPr lang="en-GB"/>
        </a:p>
      </dgm:t>
    </dgm:pt>
    <dgm:pt modelId="{24392F18-A609-4B2F-8F04-D83941A9733A}">
      <dgm:prSet phldrT="[Text]"/>
      <dgm:spPr/>
      <dgm:t>
        <a:bodyPr/>
        <a:lstStyle/>
        <a:p>
          <a:r>
            <a:rPr lang="en-GB" dirty="0" smtClean="0"/>
            <a:t>Hope</a:t>
          </a:r>
          <a:endParaRPr lang="en-GB" dirty="0"/>
        </a:p>
      </dgm:t>
    </dgm:pt>
    <dgm:pt modelId="{7F7A0162-B2F3-437A-A4F8-A501F1E2B22A}" type="parTrans" cxnId="{B24A38EB-99F9-449B-80AE-F2CDAB3C3E53}">
      <dgm:prSet/>
      <dgm:spPr/>
      <dgm:t>
        <a:bodyPr/>
        <a:lstStyle/>
        <a:p>
          <a:endParaRPr lang="en-GB"/>
        </a:p>
      </dgm:t>
    </dgm:pt>
    <dgm:pt modelId="{06348F99-BD0A-4BC4-995C-37F9AFE00B47}" type="sibTrans" cxnId="{B24A38EB-99F9-449B-80AE-F2CDAB3C3E53}">
      <dgm:prSet/>
      <dgm:spPr/>
      <dgm:t>
        <a:bodyPr/>
        <a:lstStyle/>
        <a:p>
          <a:endParaRPr lang="en-GB"/>
        </a:p>
      </dgm:t>
    </dgm:pt>
    <dgm:pt modelId="{B536233E-05BC-4C9C-A997-B74D01C8754E}">
      <dgm:prSet phldrT="[Text]"/>
      <dgm:spPr/>
      <dgm:t>
        <a:bodyPr/>
        <a:lstStyle/>
        <a:p>
          <a:r>
            <a:rPr lang="en-GB" dirty="0" smtClean="0"/>
            <a:t>Learn</a:t>
          </a:r>
          <a:endParaRPr lang="en-GB" dirty="0"/>
        </a:p>
      </dgm:t>
    </dgm:pt>
    <dgm:pt modelId="{0E16B86A-1742-40B9-A0D1-8D6B5A1E7746}" type="parTrans" cxnId="{CBB1E01F-589F-4885-835A-A4FBE3BC3713}">
      <dgm:prSet/>
      <dgm:spPr/>
      <dgm:t>
        <a:bodyPr/>
        <a:lstStyle/>
        <a:p>
          <a:endParaRPr lang="en-GB"/>
        </a:p>
      </dgm:t>
    </dgm:pt>
    <dgm:pt modelId="{CE853E26-3B4C-457C-9804-549885172BF4}" type="sibTrans" cxnId="{CBB1E01F-589F-4885-835A-A4FBE3BC3713}">
      <dgm:prSet/>
      <dgm:spPr/>
      <dgm:t>
        <a:bodyPr/>
        <a:lstStyle/>
        <a:p>
          <a:endParaRPr lang="en-GB"/>
        </a:p>
      </dgm:t>
    </dgm:pt>
    <dgm:pt modelId="{1D74E5ED-7EF2-4010-9844-5B09489FB9E1}">
      <dgm:prSet/>
      <dgm:spPr/>
      <dgm:t>
        <a:bodyPr/>
        <a:lstStyle/>
        <a:p>
          <a:r>
            <a:rPr lang="en-GB" dirty="0" smtClean="0"/>
            <a:t>Need</a:t>
          </a:r>
          <a:endParaRPr lang="en-GB" dirty="0"/>
        </a:p>
      </dgm:t>
    </dgm:pt>
    <dgm:pt modelId="{A47BC03D-37EB-4CCB-BFBA-B2D8C5A35975}" type="parTrans" cxnId="{3A6CA368-5E64-418A-8689-A8E3B4B2EA62}">
      <dgm:prSet/>
      <dgm:spPr/>
      <dgm:t>
        <a:bodyPr/>
        <a:lstStyle/>
        <a:p>
          <a:endParaRPr lang="en-GB"/>
        </a:p>
      </dgm:t>
    </dgm:pt>
    <dgm:pt modelId="{11BF6F35-E9B6-4FFF-AB4E-215A0E9C0496}" type="sibTrans" cxnId="{3A6CA368-5E64-418A-8689-A8E3B4B2EA62}">
      <dgm:prSet/>
      <dgm:spPr/>
      <dgm:t>
        <a:bodyPr/>
        <a:lstStyle/>
        <a:p>
          <a:endParaRPr lang="en-GB"/>
        </a:p>
      </dgm:t>
    </dgm:pt>
    <dgm:pt modelId="{1BC4B352-F203-4C10-B82A-72BDB31DE7B5}">
      <dgm:prSet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27CA2E46-0570-4C5C-8D3C-FA5A978BCE45}" type="parTrans" cxnId="{18935A14-A985-4575-BBAE-917EEED61CFF}">
      <dgm:prSet/>
      <dgm:spPr/>
      <dgm:t>
        <a:bodyPr/>
        <a:lstStyle/>
        <a:p>
          <a:endParaRPr lang="en-GB"/>
        </a:p>
      </dgm:t>
    </dgm:pt>
    <dgm:pt modelId="{4934421C-51FB-4CB2-B6E6-CA0E61DBC9EA}" type="sibTrans" cxnId="{18935A14-A985-4575-BBAE-917EEED61CFF}">
      <dgm:prSet/>
      <dgm:spPr/>
      <dgm:t>
        <a:bodyPr/>
        <a:lstStyle/>
        <a:p>
          <a:endParaRPr lang="en-GB"/>
        </a:p>
      </dgm:t>
    </dgm:pt>
    <dgm:pt modelId="{DB21C970-4049-4502-989A-D6D09DB7BF40}">
      <dgm:prSet/>
      <dgm:spPr/>
      <dgm:t>
        <a:bodyPr/>
        <a:lstStyle/>
        <a:p>
          <a:r>
            <a:rPr lang="en-GB" dirty="0" smtClean="0"/>
            <a:t>Try</a:t>
          </a:r>
          <a:endParaRPr lang="en-GB" dirty="0"/>
        </a:p>
      </dgm:t>
    </dgm:pt>
    <dgm:pt modelId="{5A845536-387E-47F3-A5E0-275CB57C2DCA}" type="parTrans" cxnId="{9FC95066-A7DB-48D4-A4AA-A1F641BD7AFB}">
      <dgm:prSet/>
      <dgm:spPr/>
      <dgm:t>
        <a:bodyPr/>
        <a:lstStyle/>
        <a:p>
          <a:endParaRPr lang="en-GB"/>
        </a:p>
      </dgm:t>
    </dgm:pt>
    <dgm:pt modelId="{CA367A56-84AB-4545-A231-8ED33D8A13D4}" type="sibTrans" cxnId="{9FC95066-A7DB-48D4-A4AA-A1F641BD7AFB}">
      <dgm:prSet/>
      <dgm:spPr/>
      <dgm:t>
        <a:bodyPr/>
        <a:lstStyle/>
        <a:p>
          <a:endParaRPr lang="en-GB"/>
        </a:p>
      </dgm:t>
    </dgm:pt>
    <dgm:pt modelId="{053BBEB3-E043-489E-9CB1-A311B3011A08}">
      <dgm:prSet/>
      <dgm:spPr/>
      <dgm:t>
        <a:bodyPr/>
        <a:lstStyle/>
        <a:p>
          <a:r>
            <a:rPr lang="en-GB" dirty="0" smtClean="0"/>
            <a:t>Promise</a:t>
          </a:r>
          <a:endParaRPr lang="en-GB" dirty="0"/>
        </a:p>
      </dgm:t>
    </dgm:pt>
    <dgm:pt modelId="{5C66A4FC-8BDF-4F68-AE53-ED3532C02576}" type="parTrans" cxnId="{D5139887-A373-4A64-8224-0F0E97CC6853}">
      <dgm:prSet/>
      <dgm:spPr/>
      <dgm:t>
        <a:bodyPr/>
        <a:lstStyle/>
        <a:p>
          <a:endParaRPr lang="en-GB"/>
        </a:p>
      </dgm:t>
    </dgm:pt>
    <dgm:pt modelId="{2E6BA08F-CA15-4C36-B6BE-991064870391}" type="sibTrans" cxnId="{D5139887-A373-4A64-8224-0F0E97CC6853}">
      <dgm:prSet/>
      <dgm:spPr/>
      <dgm:t>
        <a:bodyPr/>
        <a:lstStyle/>
        <a:p>
          <a:endParaRPr lang="en-GB"/>
        </a:p>
      </dgm:t>
    </dgm:pt>
    <dgm:pt modelId="{9214BA5A-1313-4666-B0C3-0C8035E0DEFC}" type="pres">
      <dgm:prSet presAssocID="{BB6D141E-6F38-46D9-B5BA-D4EA9ACA138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CF2BB5A-3E67-497E-8312-F2DA395D933C}" type="pres">
      <dgm:prSet presAssocID="{ED1A7E0C-CD70-4375-86EA-F9E46F9FBF51}" presName="centerShape" presStyleLbl="node0" presStyleIdx="0" presStyleCnt="1"/>
      <dgm:spPr/>
    </dgm:pt>
    <dgm:pt modelId="{11E5C9A7-6C1F-4741-9A34-B9206A54CE4D}" type="pres">
      <dgm:prSet presAssocID="{16C23AB6-27EC-472D-931C-5D6A22F7BF62}" presName="Name9" presStyleLbl="parChTrans1D2" presStyleIdx="0" presStyleCnt="10"/>
      <dgm:spPr/>
    </dgm:pt>
    <dgm:pt modelId="{328B1E44-7E2C-4149-8B54-96EF1CD88B50}" type="pres">
      <dgm:prSet presAssocID="{16C23AB6-27EC-472D-931C-5D6A22F7BF62}" presName="connTx" presStyleLbl="parChTrans1D2" presStyleIdx="0" presStyleCnt="10"/>
      <dgm:spPr/>
    </dgm:pt>
    <dgm:pt modelId="{E70A70E4-F188-4267-98D3-F81E5F29FFE1}" type="pres">
      <dgm:prSet presAssocID="{99A2A767-C540-48BD-91F2-D7D24663E0E9}" presName="node" presStyleLbl="node1" presStyleIdx="0" presStyleCnt="10">
        <dgm:presLayoutVars>
          <dgm:bulletEnabled val="1"/>
        </dgm:presLayoutVars>
      </dgm:prSet>
      <dgm:spPr/>
    </dgm:pt>
    <dgm:pt modelId="{984DF751-D39C-4256-85BC-71CCC78D4D53}" type="pres">
      <dgm:prSet presAssocID="{420AA6E8-E6C0-43CA-8619-2C69D57E8DC8}" presName="Name9" presStyleLbl="parChTrans1D2" presStyleIdx="1" presStyleCnt="10"/>
      <dgm:spPr/>
    </dgm:pt>
    <dgm:pt modelId="{A4190BD0-D631-411F-9622-E1D72EAAE463}" type="pres">
      <dgm:prSet presAssocID="{420AA6E8-E6C0-43CA-8619-2C69D57E8DC8}" presName="connTx" presStyleLbl="parChTrans1D2" presStyleIdx="1" presStyleCnt="10"/>
      <dgm:spPr/>
    </dgm:pt>
    <dgm:pt modelId="{62730CD2-7D40-4255-B559-886165F4D50E}" type="pres">
      <dgm:prSet presAssocID="{44B7BFEB-AC24-4208-9274-561410586F24}" presName="node" presStyleLbl="node1" presStyleIdx="1" presStyleCnt="10">
        <dgm:presLayoutVars>
          <dgm:bulletEnabled val="1"/>
        </dgm:presLayoutVars>
      </dgm:prSet>
      <dgm:spPr/>
    </dgm:pt>
    <dgm:pt modelId="{D8D9D587-B8F5-4737-AA2B-70677DD38290}" type="pres">
      <dgm:prSet presAssocID="{420C32A8-8586-4B7B-8D6B-8D49760AD242}" presName="Name9" presStyleLbl="parChTrans1D2" presStyleIdx="2" presStyleCnt="10"/>
      <dgm:spPr/>
    </dgm:pt>
    <dgm:pt modelId="{B1D28AD4-ABB7-47F5-8F80-E902974AEB5C}" type="pres">
      <dgm:prSet presAssocID="{420C32A8-8586-4B7B-8D6B-8D49760AD242}" presName="connTx" presStyleLbl="parChTrans1D2" presStyleIdx="2" presStyleCnt="10"/>
      <dgm:spPr/>
    </dgm:pt>
    <dgm:pt modelId="{49418EA7-B32E-44EE-8AB0-52A0CDA5BF49}" type="pres">
      <dgm:prSet presAssocID="{7631F24D-1665-4E1B-B7AE-47ACF3E003E2}" presName="node" presStyleLbl="node1" presStyleIdx="2" presStyleCnt="10">
        <dgm:presLayoutVars>
          <dgm:bulletEnabled val="1"/>
        </dgm:presLayoutVars>
      </dgm:prSet>
      <dgm:spPr/>
    </dgm:pt>
    <dgm:pt modelId="{F8C0C2F6-01E5-495E-A3C3-B46DA9CDB023}" type="pres">
      <dgm:prSet presAssocID="{52E9B9DA-185C-4593-B41E-643D13CB0F11}" presName="Name9" presStyleLbl="parChTrans1D2" presStyleIdx="3" presStyleCnt="10"/>
      <dgm:spPr/>
    </dgm:pt>
    <dgm:pt modelId="{AAE140AA-0A98-4282-B706-EC47968FF0C9}" type="pres">
      <dgm:prSet presAssocID="{52E9B9DA-185C-4593-B41E-643D13CB0F11}" presName="connTx" presStyleLbl="parChTrans1D2" presStyleIdx="3" presStyleCnt="10"/>
      <dgm:spPr/>
    </dgm:pt>
    <dgm:pt modelId="{2997B10A-D6B0-442F-9F00-123EFB3F0EF1}" type="pres">
      <dgm:prSet presAssocID="{B2EDF36A-F76B-4D22-872B-304E486C25AC}" presName="node" presStyleLbl="node1" presStyleIdx="3" presStyleCnt="10">
        <dgm:presLayoutVars>
          <dgm:bulletEnabled val="1"/>
        </dgm:presLayoutVars>
      </dgm:prSet>
      <dgm:spPr/>
    </dgm:pt>
    <dgm:pt modelId="{E27E1A20-1A05-49EA-A8F8-1040301A8C84}" type="pres">
      <dgm:prSet presAssocID="{7F7A0162-B2F3-437A-A4F8-A501F1E2B22A}" presName="Name9" presStyleLbl="parChTrans1D2" presStyleIdx="4" presStyleCnt="10"/>
      <dgm:spPr/>
    </dgm:pt>
    <dgm:pt modelId="{8B1AAAA7-DCFF-43DD-A4B7-8ED06892331F}" type="pres">
      <dgm:prSet presAssocID="{7F7A0162-B2F3-437A-A4F8-A501F1E2B22A}" presName="connTx" presStyleLbl="parChTrans1D2" presStyleIdx="4" presStyleCnt="10"/>
      <dgm:spPr/>
    </dgm:pt>
    <dgm:pt modelId="{A4BBF534-A9A3-4177-A1E3-7EA6AFC4C80C}" type="pres">
      <dgm:prSet presAssocID="{24392F18-A609-4B2F-8F04-D83941A9733A}" presName="node" presStyleLbl="node1" presStyleIdx="4" presStyleCnt="10">
        <dgm:presLayoutVars>
          <dgm:bulletEnabled val="1"/>
        </dgm:presLayoutVars>
      </dgm:prSet>
      <dgm:spPr/>
    </dgm:pt>
    <dgm:pt modelId="{DEC08CB8-DE4A-4654-A646-2DCCE97C3740}" type="pres">
      <dgm:prSet presAssocID="{0E16B86A-1742-40B9-A0D1-8D6B5A1E7746}" presName="Name9" presStyleLbl="parChTrans1D2" presStyleIdx="5" presStyleCnt="10"/>
      <dgm:spPr/>
    </dgm:pt>
    <dgm:pt modelId="{E97DE59B-42A4-441C-A7C2-3785E5E42F20}" type="pres">
      <dgm:prSet presAssocID="{0E16B86A-1742-40B9-A0D1-8D6B5A1E7746}" presName="connTx" presStyleLbl="parChTrans1D2" presStyleIdx="5" presStyleCnt="10"/>
      <dgm:spPr/>
    </dgm:pt>
    <dgm:pt modelId="{2F757E60-B1A4-42A9-AB9D-C1FBBE9C5462}" type="pres">
      <dgm:prSet presAssocID="{B536233E-05BC-4C9C-A997-B74D01C8754E}" presName="node" presStyleLbl="node1" presStyleIdx="5" presStyleCnt="10">
        <dgm:presLayoutVars>
          <dgm:bulletEnabled val="1"/>
        </dgm:presLayoutVars>
      </dgm:prSet>
      <dgm:spPr/>
    </dgm:pt>
    <dgm:pt modelId="{EF9C3329-F6D5-4146-A293-1FCA8858CC7C}" type="pres">
      <dgm:prSet presAssocID="{A47BC03D-37EB-4CCB-BFBA-B2D8C5A35975}" presName="Name9" presStyleLbl="parChTrans1D2" presStyleIdx="6" presStyleCnt="10"/>
      <dgm:spPr/>
    </dgm:pt>
    <dgm:pt modelId="{E4E5000A-A4C3-415F-898B-8892F2B3C949}" type="pres">
      <dgm:prSet presAssocID="{A47BC03D-37EB-4CCB-BFBA-B2D8C5A35975}" presName="connTx" presStyleLbl="parChTrans1D2" presStyleIdx="6" presStyleCnt="10"/>
      <dgm:spPr/>
    </dgm:pt>
    <dgm:pt modelId="{2E70A1B9-9951-4604-86C8-A116C1E2C37C}" type="pres">
      <dgm:prSet presAssocID="{1D74E5ED-7EF2-4010-9844-5B09489FB9E1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D307897-AF8F-4024-94BE-A6EB1EFD544B}" type="pres">
      <dgm:prSet presAssocID="{27CA2E46-0570-4C5C-8D3C-FA5A978BCE45}" presName="Name9" presStyleLbl="parChTrans1D2" presStyleIdx="7" presStyleCnt="10"/>
      <dgm:spPr/>
    </dgm:pt>
    <dgm:pt modelId="{CCE48C53-817E-4978-B633-5A6A49A937D4}" type="pres">
      <dgm:prSet presAssocID="{27CA2E46-0570-4C5C-8D3C-FA5A978BCE45}" presName="connTx" presStyleLbl="parChTrans1D2" presStyleIdx="7" presStyleCnt="10"/>
      <dgm:spPr/>
    </dgm:pt>
    <dgm:pt modelId="{F3B11928-8FE1-4E72-97A6-DCB90ED31BB8}" type="pres">
      <dgm:prSet presAssocID="{1BC4B352-F203-4C10-B82A-72BDB31DE7B5}" presName="node" presStyleLbl="node1" presStyleIdx="7" presStyleCnt="10">
        <dgm:presLayoutVars>
          <dgm:bulletEnabled val="1"/>
        </dgm:presLayoutVars>
      </dgm:prSet>
      <dgm:spPr/>
    </dgm:pt>
    <dgm:pt modelId="{3B1AE15D-FCDD-486D-B129-90E288C6C247}" type="pres">
      <dgm:prSet presAssocID="{5C66A4FC-8BDF-4F68-AE53-ED3532C02576}" presName="Name9" presStyleLbl="parChTrans1D2" presStyleIdx="8" presStyleCnt="10"/>
      <dgm:spPr/>
    </dgm:pt>
    <dgm:pt modelId="{C229C123-C6E7-4BF5-86BB-B2FA1491DCDB}" type="pres">
      <dgm:prSet presAssocID="{5C66A4FC-8BDF-4F68-AE53-ED3532C02576}" presName="connTx" presStyleLbl="parChTrans1D2" presStyleIdx="8" presStyleCnt="10"/>
      <dgm:spPr/>
    </dgm:pt>
    <dgm:pt modelId="{0F747410-835D-4496-9F44-8AD95DB23200}" type="pres">
      <dgm:prSet presAssocID="{053BBEB3-E043-489E-9CB1-A311B3011A08}" presName="node" presStyleLbl="node1" presStyleIdx="8" presStyleCnt="10">
        <dgm:presLayoutVars>
          <dgm:bulletEnabled val="1"/>
        </dgm:presLayoutVars>
      </dgm:prSet>
      <dgm:spPr/>
    </dgm:pt>
    <dgm:pt modelId="{A018A98A-1A9D-4E0B-8525-7D549211EF82}" type="pres">
      <dgm:prSet presAssocID="{5A845536-387E-47F3-A5E0-275CB57C2DCA}" presName="Name9" presStyleLbl="parChTrans1D2" presStyleIdx="9" presStyleCnt="10"/>
      <dgm:spPr/>
    </dgm:pt>
    <dgm:pt modelId="{E6A43895-58DD-47C1-8E6E-39841ED669E8}" type="pres">
      <dgm:prSet presAssocID="{5A845536-387E-47F3-A5E0-275CB57C2DCA}" presName="connTx" presStyleLbl="parChTrans1D2" presStyleIdx="9" presStyleCnt="10"/>
      <dgm:spPr/>
    </dgm:pt>
    <dgm:pt modelId="{D643FD3E-643F-41CD-9A6B-B5024B730EE3}" type="pres">
      <dgm:prSet presAssocID="{DB21C970-4049-4502-989A-D6D09DB7BF40}" presName="node" presStyleLbl="node1" presStyleIdx="9" presStyleCnt="10">
        <dgm:presLayoutVars>
          <dgm:bulletEnabled val="1"/>
        </dgm:presLayoutVars>
      </dgm:prSet>
      <dgm:spPr/>
    </dgm:pt>
  </dgm:ptLst>
  <dgm:cxnLst>
    <dgm:cxn modelId="{EA1D89F4-8793-4C55-BBD9-2A71D16D3E37}" srcId="{ED1A7E0C-CD70-4375-86EA-F9E46F9FBF51}" destId="{7631F24D-1665-4E1B-B7AE-47ACF3E003E2}" srcOrd="2" destOrd="0" parTransId="{420C32A8-8586-4B7B-8D6B-8D49760AD242}" sibTransId="{5235616A-7E24-41F7-B2D9-8B20CCE93DCE}"/>
    <dgm:cxn modelId="{567F4D2C-A6F7-45B2-AD8D-B19E7B2E6FF2}" type="presOf" srcId="{B536233E-05BC-4C9C-A997-B74D01C8754E}" destId="{2F757E60-B1A4-42A9-AB9D-C1FBBE9C5462}" srcOrd="0" destOrd="0" presId="urn:microsoft.com/office/officeart/2005/8/layout/radial1"/>
    <dgm:cxn modelId="{F4A29605-A1CE-4873-975A-913BC1EBB1B3}" type="presOf" srcId="{5A845536-387E-47F3-A5E0-275CB57C2DCA}" destId="{E6A43895-58DD-47C1-8E6E-39841ED669E8}" srcOrd="1" destOrd="0" presId="urn:microsoft.com/office/officeart/2005/8/layout/radial1"/>
    <dgm:cxn modelId="{2CD4C020-9402-46AF-922A-E6F92794C7CD}" type="presOf" srcId="{B2EDF36A-F76B-4D22-872B-304E486C25AC}" destId="{2997B10A-D6B0-442F-9F00-123EFB3F0EF1}" srcOrd="0" destOrd="0" presId="urn:microsoft.com/office/officeart/2005/8/layout/radial1"/>
    <dgm:cxn modelId="{9AC7EFF7-D4F2-49F0-B2A4-BAAD33F13DE4}" type="presOf" srcId="{A47BC03D-37EB-4CCB-BFBA-B2D8C5A35975}" destId="{EF9C3329-F6D5-4146-A293-1FCA8858CC7C}" srcOrd="0" destOrd="0" presId="urn:microsoft.com/office/officeart/2005/8/layout/radial1"/>
    <dgm:cxn modelId="{2E12F1B4-D964-4A86-8DF9-0DAAB79D8BC9}" type="presOf" srcId="{52E9B9DA-185C-4593-B41E-643D13CB0F11}" destId="{AAE140AA-0A98-4282-B706-EC47968FF0C9}" srcOrd="1" destOrd="0" presId="urn:microsoft.com/office/officeart/2005/8/layout/radial1"/>
    <dgm:cxn modelId="{F0CCAA0A-56A7-488C-8CE6-CBBCC900C530}" type="presOf" srcId="{ED1A7E0C-CD70-4375-86EA-F9E46F9FBF51}" destId="{9CF2BB5A-3E67-497E-8312-F2DA395D933C}" srcOrd="0" destOrd="0" presId="urn:microsoft.com/office/officeart/2005/8/layout/radial1"/>
    <dgm:cxn modelId="{7E48E4DD-7588-4E95-A6D9-5848F0F2EE56}" type="presOf" srcId="{44B7BFEB-AC24-4208-9274-561410586F24}" destId="{62730CD2-7D40-4255-B559-886165F4D50E}" srcOrd="0" destOrd="0" presId="urn:microsoft.com/office/officeart/2005/8/layout/radial1"/>
    <dgm:cxn modelId="{0ED3BF57-1E5B-4FBE-9A2B-43510635A36B}" type="presOf" srcId="{99A2A767-C540-48BD-91F2-D7D24663E0E9}" destId="{E70A70E4-F188-4267-98D3-F81E5F29FFE1}" srcOrd="0" destOrd="0" presId="urn:microsoft.com/office/officeart/2005/8/layout/radial1"/>
    <dgm:cxn modelId="{0553BAE4-703E-4483-BF29-752952344D82}" type="presOf" srcId="{DB21C970-4049-4502-989A-D6D09DB7BF40}" destId="{D643FD3E-643F-41CD-9A6B-B5024B730EE3}" srcOrd="0" destOrd="0" presId="urn:microsoft.com/office/officeart/2005/8/layout/radial1"/>
    <dgm:cxn modelId="{9FC95066-A7DB-48D4-A4AA-A1F641BD7AFB}" srcId="{ED1A7E0C-CD70-4375-86EA-F9E46F9FBF51}" destId="{DB21C970-4049-4502-989A-D6D09DB7BF40}" srcOrd="9" destOrd="0" parTransId="{5A845536-387E-47F3-A5E0-275CB57C2DCA}" sibTransId="{CA367A56-84AB-4545-A231-8ED33D8A13D4}"/>
    <dgm:cxn modelId="{B92E5A2C-80AB-4591-9E28-8B51C96F4B3E}" type="presOf" srcId="{0E16B86A-1742-40B9-A0D1-8D6B5A1E7746}" destId="{E97DE59B-42A4-441C-A7C2-3785E5E42F20}" srcOrd="1" destOrd="0" presId="urn:microsoft.com/office/officeart/2005/8/layout/radial1"/>
    <dgm:cxn modelId="{C9B4592D-2DF4-4C9C-9E41-86BC0C6D001F}" type="presOf" srcId="{1BC4B352-F203-4C10-B82A-72BDB31DE7B5}" destId="{F3B11928-8FE1-4E72-97A6-DCB90ED31BB8}" srcOrd="0" destOrd="0" presId="urn:microsoft.com/office/officeart/2005/8/layout/radial1"/>
    <dgm:cxn modelId="{B3FDCCF0-2C54-49FF-995B-7ECC914F8970}" type="presOf" srcId="{52E9B9DA-185C-4593-B41E-643D13CB0F11}" destId="{F8C0C2F6-01E5-495E-A3C3-B46DA9CDB023}" srcOrd="0" destOrd="0" presId="urn:microsoft.com/office/officeart/2005/8/layout/radial1"/>
    <dgm:cxn modelId="{3673BFDD-E885-403A-B1CA-D4069DF3E44D}" type="presOf" srcId="{5C66A4FC-8BDF-4F68-AE53-ED3532C02576}" destId="{C229C123-C6E7-4BF5-86BB-B2FA1491DCDB}" srcOrd="1" destOrd="0" presId="urn:microsoft.com/office/officeart/2005/8/layout/radial1"/>
    <dgm:cxn modelId="{5A5E6A73-1F12-4265-B2CA-0CF012378477}" srcId="{ED1A7E0C-CD70-4375-86EA-F9E46F9FBF51}" destId="{B2EDF36A-F76B-4D22-872B-304E486C25AC}" srcOrd="3" destOrd="0" parTransId="{52E9B9DA-185C-4593-B41E-643D13CB0F11}" sibTransId="{01B429A5-5330-41FE-8E26-2C3CB8421F7E}"/>
    <dgm:cxn modelId="{B24A38EB-99F9-449B-80AE-F2CDAB3C3E53}" srcId="{ED1A7E0C-CD70-4375-86EA-F9E46F9FBF51}" destId="{24392F18-A609-4B2F-8F04-D83941A9733A}" srcOrd="4" destOrd="0" parTransId="{7F7A0162-B2F3-437A-A4F8-A501F1E2B22A}" sibTransId="{06348F99-BD0A-4BC4-995C-37F9AFE00B47}"/>
    <dgm:cxn modelId="{70941B24-79D5-41AC-A3D8-88B4EA10F06F}" type="presOf" srcId="{16C23AB6-27EC-472D-931C-5D6A22F7BF62}" destId="{328B1E44-7E2C-4149-8B54-96EF1CD88B50}" srcOrd="1" destOrd="0" presId="urn:microsoft.com/office/officeart/2005/8/layout/radial1"/>
    <dgm:cxn modelId="{89CB6A61-B62F-4B6E-98AA-E8A4F38C0443}" type="presOf" srcId="{420C32A8-8586-4B7B-8D6B-8D49760AD242}" destId="{D8D9D587-B8F5-4737-AA2B-70677DD38290}" srcOrd="0" destOrd="0" presId="urn:microsoft.com/office/officeart/2005/8/layout/radial1"/>
    <dgm:cxn modelId="{18935A14-A985-4575-BBAE-917EEED61CFF}" srcId="{ED1A7E0C-CD70-4375-86EA-F9E46F9FBF51}" destId="{1BC4B352-F203-4C10-B82A-72BDB31DE7B5}" srcOrd="7" destOrd="0" parTransId="{27CA2E46-0570-4C5C-8D3C-FA5A978BCE45}" sibTransId="{4934421C-51FB-4CB2-B6E6-CA0E61DBC9EA}"/>
    <dgm:cxn modelId="{88995000-B4F9-429C-A9BB-C2FACC8BCAAD}" srcId="{BB6D141E-6F38-46D9-B5BA-D4EA9ACA1383}" destId="{ED1A7E0C-CD70-4375-86EA-F9E46F9FBF51}" srcOrd="0" destOrd="0" parTransId="{42BCBDE7-29E4-4C8C-BF4D-FA66D7C9AD7C}" sibTransId="{E66F8990-439E-4156-9B63-68F14AA94889}"/>
    <dgm:cxn modelId="{85433338-530C-4FAB-82A4-FF146DCDAB3A}" type="presOf" srcId="{27CA2E46-0570-4C5C-8D3C-FA5A978BCE45}" destId="{CCE48C53-817E-4978-B633-5A6A49A937D4}" srcOrd="1" destOrd="0" presId="urn:microsoft.com/office/officeart/2005/8/layout/radial1"/>
    <dgm:cxn modelId="{7A95EA84-2A65-4E75-BBE7-A621904A732A}" type="presOf" srcId="{A47BC03D-37EB-4CCB-BFBA-B2D8C5A35975}" destId="{E4E5000A-A4C3-415F-898B-8892F2B3C949}" srcOrd="1" destOrd="0" presId="urn:microsoft.com/office/officeart/2005/8/layout/radial1"/>
    <dgm:cxn modelId="{513F6412-C85C-4FC8-8ED5-A7E09BF5D233}" type="presOf" srcId="{5C66A4FC-8BDF-4F68-AE53-ED3532C02576}" destId="{3B1AE15D-FCDD-486D-B129-90E288C6C247}" srcOrd="0" destOrd="0" presId="urn:microsoft.com/office/officeart/2005/8/layout/radial1"/>
    <dgm:cxn modelId="{7DBDEDE1-09FA-4E22-A0FE-4C70746E0AFC}" type="presOf" srcId="{27CA2E46-0570-4C5C-8D3C-FA5A978BCE45}" destId="{DD307897-AF8F-4024-94BE-A6EB1EFD544B}" srcOrd="0" destOrd="0" presId="urn:microsoft.com/office/officeart/2005/8/layout/radial1"/>
    <dgm:cxn modelId="{22E0CC2C-9A59-4FD7-A481-00376A962945}" type="presOf" srcId="{420C32A8-8586-4B7B-8D6B-8D49760AD242}" destId="{B1D28AD4-ABB7-47F5-8F80-E902974AEB5C}" srcOrd="1" destOrd="0" presId="urn:microsoft.com/office/officeart/2005/8/layout/radial1"/>
    <dgm:cxn modelId="{8BD8F476-E9CC-4D65-9E26-F548098E95A7}" type="presOf" srcId="{5A845536-387E-47F3-A5E0-275CB57C2DCA}" destId="{A018A98A-1A9D-4E0B-8525-7D549211EF82}" srcOrd="0" destOrd="0" presId="urn:microsoft.com/office/officeart/2005/8/layout/radial1"/>
    <dgm:cxn modelId="{F98BB72B-730C-4FF6-93D1-8581B1765230}" type="presOf" srcId="{420AA6E8-E6C0-43CA-8619-2C69D57E8DC8}" destId="{984DF751-D39C-4256-85BC-71CCC78D4D53}" srcOrd="0" destOrd="0" presId="urn:microsoft.com/office/officeart/2005/8/layout/radial1"/>
    <dgm:cxn modelId="{04AE96FB-5385-478C-B355-4CF8CC912C99}" type="presOf" srcId="{7631F24D-1665-4E1B-B7AE-47ACF3E003E2}" destId="{49418EA7-B32E-44EE-8AB0-52A0CDA5BF49}" srcOrd="0" destOrd="0" presId="urn:microsoft.com/office/officeart/2005/8/layout/radial1"/>
    <dgm:cxn modelId="{E1BB9FE3-B889-45D1-B0EF-932F92CE1ABB}" type="presOf" srcId="{420AA6E8-E6C0-43CA-8619-2C69D57E8DC8}" destId="{A4190BD0-D631-411F-9622-E1D72EAAE463}" srcOrd="1" destOrd="0" presId="urn:microsoft.com/office/officeart/2005/8/layout/radial1"/>
    <dgm:cxn modelId="{0A1E94E9-76A2-4ECE-A198-98459DB40B3A}" type="presOf" srcId="{053BBEB3-E043-489E-9CB1-A311B3011A08}" destId="{0F747410-835D-4496-9F44-8AD95DB23200}" srcOrd="0" destOrd="0" presId="urn:microsoft.com/office/officeart/2005/8/layout/radial1"/>
    <dgm:cxn modelId="{D5139887-A373-4A64-8224-0F0E97CC6853}" srcId="{ED1A7E0C-CD70-4375-86EA-F9E46F9FBF51}" destId="{053BBEB3-E043-489E-9CB1-A311B3011A08}" srcOrd="8" destOrd="0" parTransId="{5C66A4FC-8BDF-4F68-AE53-ED3532C02576}" sibTransId="{2E6BA08F-CA15-4C36-B6BE-991064870391}"/>
    <dgm:cxn modelId="{1B43A16F-9DFB-42AF-8089-02AB52AD0A85}" srcId="{ED1A7E0C-CD70-4375-86EA-F9E46F9FBF51}" destId="{44B7BFEB-AC24-4208-9274-561410586F24}" srcOrd="1" destOrd="0" parTransId="{420AA6E8-E6C0-43CA-8619-2C69D57E8DC8}" sibTransId="{D1470A57-88B5-4800-B31E-A039E5ED6F95}"/>
    <dgm:cxn modelId="{C54B109D-6111-4819-A90F-93BF8EC4038B}" type="presOf" srcId="{7F7A0162-B2F3-437A-A4F8-A501F1E2B22A}" destId="{8B1AAAA7-DCFF-43DD-A4B7-8ED06892331F}" srcOrd="1" destOrd="0" presId="urn:microsoft.com/office/officeart/2005/8/layout/radial1"/>
    <dgm:cxn modelId="{3A6CA368-5E64-418A-8689-A8E3B4B2EA62}" srcId="{ED1A7E0C-CD70-4375-86EA-F9E46F9FBF51}" destId="{1D74E5ED-7EF2-4010-9844-5B09489FB9E1}" srcOrd="6" destOrd="0" parTransId="{A47BC03D-37EB-4CCB-BFBA-B2D8C5A35975}" sibTransId="{11BF6F35-E9B6-4FFF-AB4E-215A0E9C0496}"/>
    <dgm:cxn modelId="{0F375F32-A0D0-4E13-8958-772F8B530A08}" type="presOf" srcId="{BB6D141E-6F38-46D9-B5BA-D4EA9ACA1383}" destId="{9214BA5A-1313-4666-B0C3-0C8035E0DEFC}" srcOrd="0" destOrd="0" presId="urn:microsoft.com/office/officeart/2005/8/layout/radial1"/>
    <dgm:cxn modelId="{1A389B8B-0014-4A9B-A086-EED8A139E643}" type="presOf" srcId="{7F7A0162-B2F3-437A-A4F8-A501F1E2B22A}" destId="{E27E1A20-1A05-49EA-A8F8-1040301A8C84}" srcOrd="0" destOrd="0" presId="urn:microsoft.com/office/officeart/2005/8/layout/radial1"/>
    <dgm:cxn modelId="{501F8F64-65D7-4B75-969D-08A561C94E64}" type="presOf" srcId="{16C23AB6-27EC-472D-931C-5D6A22F7BF62}" destId="{11E5C9A7-6C1F-4741-9A34-B9206A54CE4D}" srcOrd="0" destOrd="0" presId="urn:microsoft.com/office/officeart/2005/8/layout/radial1"/>
    <dgm:cxn modelId="{AB781508-4FBF-4E81-8592-E0633C0691E5}" type="presOf" srcId="{1D74E5ED-7EF2-4010-9844-5B09489FB9E1}" destId="{2E70A1B9-9951-4604-86C8-A116C1E2C37C}" srcOrd="0" destOrd="0" presId="urn:microsoft.com/office/officeart/2005/8/layout/radial1"/>
    <dgm:cxn modelId="{CBB1E01F-589F-4885-835A-A4FBE3BC3713}" srcId="{ED1A7E0C-CD70-4375-86EA-F9E46F9FBF51}" destId="{B536233E-05BC-4C9C-A997-B74D01C8754E}" srcOrd="5" destOrd="0" parTransId="{0E16B86A-1742-40B9-A0D1-8D6B5A1E7746}" sibTransId="{CE853E26-3B4C-457C-9804-549885172BF4}"/>
    <dgm:cxn modelId="{FBC81B9B-0F6C-4B85-AAA4-4ABB9BF7FAFD}" srcId="{ED1A7E0C-CD70-4375-86EA-F9E46F9FBF51}" destId="{99A2A767-C540-48BD-91F2-D7D24663E0E9}" srcOrd="0" destOrd="0" parTransId="{16C23AB6-27EC-472D-931C-5D6A22F7BF62}" sibTransId="{FEC1AC7B-C464-4C36-85D3-7822EFF6B8F4}"/>
    <dgm:cxn modelId="{CC8698DE-767A-46D4-9718-ACA813A90661}" type="presOf" srcId="{0E16B86A-1742-40B9-A0D1-8D6B5A1E7746}" destId="{DEC08CB8-DE4A-4654-A646-2DCCE97C3740}" srcOrd="0" destOrd="0" presId="urn:microsoft.com/office/officeart/2005/8/layout/radial1"/>
    <dgm:cxn modelId="{2C5F6FB4-9005-4668-81E5-05EAA53E52C5}" type="presOf" srcId="{24392F18-A609-4B2F-8F04-D83941A9733A}" destId="{A4BBF534-A9A3-4177-A1E3-7EA6AFC4C80C}" srcOrd="0" destOrd="0" presId="urn:microsoft.com/office/officeart/2005/8/layout/radial1"/>
    <dgm:cxn modelId="{791F41AA-B41C-4E2A-81D3-48E532E461BC}" type="presParOf" srcId="{9214BA5A-1313-4666-B0C3-0C8035E0DEFC}" destId="{9CF2BB5A-3E67-497E-8312-F2DA395D933C}" srcOrd="0" destOrd="0" presId="urn:microsoft.com/office/officeart/2005/8/layout/radial1"/>
    <dgm:cxn modelId="{2701B840-A0CC-4DBC-AF20-CCF323F4A0B8}" type="presParOf" srcId="{9214BA5A-1313-4666-B0C3-0C8035E0DEFC}" destId="{11E5C9A7-6C1F-4741-9A34-B9206A54CE4D}" srcOrd="1" destOrd="0" presId="urn:microsoft.com/office/officeart/2005/8/layout/radial1"/>
    <dgm:cxn modelId="{466AFEF9-5B86-482D-A90B-3F8319AB9FBF}" type="presParOf" srcId="{11E5C9A7-6C1F-4741-9A34-B9206A54CE4D}" destId="{328B1E44-7E2C-4149-8B54-96EF1CD88B50}" srcOrd="0" destOrd="0" presId="urn:microsoft.com/office/officeart/2005/8/layout/radial1"/>
    <dgm:cxn modelId="{271C4783-AB32-4EDD-8AF8-01227B854F7F}" type="presParOf" srcId="{9214BA5A-1313-4666-B0C3-0C8035E0DEFC}" destId="{E70A70E4-F188-4267-98D3-F81E5F29FFE1}" srcOrd="2" destOrd="0" presId="urn:microsoft.com/office/officeart/2005/8/layout/radial1"/>
    <dgm:cxn modelId="{843B7D64-30EA-4B8B-B0A5-60AC18E26987}" type="presParOf" srcId="{9214BA5A-1313-4666-B0C3-0C8035E0DEFC}" destId="{984DF751-D39C-4256-85BC-71CCC78D4D53}" srcOrd="3" destOrd="0" presId="urn:microsoft.com/office/officeart/2005/8/layout/radial1"/>
    <dgm:cxn modelId="{7A1D5BA2-15CD-41BD-BEC1-9602128264C1}" type="presParOf" srcId="{984DF751-D39C-4256-85BC-71CCC78D4D53}" destId="{A4190BD0-D631-411F-9622-E1D72EAAE463}" srcOrd="0" destOrd="0" presId="urn:microsoft.com/office/officeart/2005/8/layout/radial1"/>
    <dgm:cxn modelId="{131FD642-A5BB-4C3C-B682-76B57C4B0C1A}" type="presParOf" srcId="{9214BA5A-1313-4666-B0C3-0C8035E0DEFC}" destId="{62730CD2-7D40-4255-B559-886165F4D50E}" srcOrd="4" destOrd="0" presId="urn:microsoft.com/office/officeart/2005/8/layout/radial1"/>
    <dgm:cxn modelId="{E47D6019-F775-44B6-9461-272557EDDEBC}" type="presParOf" srcId="{9214BA5A-1313-4666-B0C3-0C8035E0DEFC}" destId="{D8D9D587-B8F5-4737-AA2B-70677DD38290}" srcOrd="5" destOrd="0" presId="urn:microsoft.com/office/officeart/2005/8/layout/radial1"/>
    <dgm:cxn modelId="{4429AC2D-BA0C-4810-8FB5-D0D63DDECB6E}" type="presParOf" srcId="{D8D9D587-B8F5-4737-AA2B-70677DD38290}" destId="{B1D28AD4-ABB7-47F5-8F80-E902974AEB5C}" srcOrd="0" destOrd="0" presId="urn:microsoft.com/office/officeart/2005/8/layout/radial1"/>
    <dgm:cxn modelId="{9A78C9B7-D150-4BD9-8B7C-F3359F809A62}" type="presParOf" srcId="{9214BA5A-1313-4666-B0C3-0C8035E0DEFC}" destId="{49418EA7-B32E-44EE-8AB0-52A0CDA5BF49}" srcOrd="6" destOrd="0" presId="urn:microsoft.com/office/officeart/2005/8/layout/radial1"/>
    <dgm:cxn modelId="{58E2CC5B-F867-45A8-8E6C-239FA962C868}" type="presParOf" srcId="{9214BA5A-1313-4666-B0C3-0C8035E0DEFC}" destId="{F8C0C2F6-01E5-495E-A3C3-B46DA9CDB023}" srcOrd="7" destOrd="0" presId="urn:microsoft.com/office/officeart/2005/8/layout/radial1"/>
    <dgm:cxn modelId="{1EB3CF76-0FBF-4E98-9EB7-618B95E14F63}" type="presParOf" srcId="{F8C0C2F6-01E5-495E-A3C3-B46DA9CDB023}" destId="{AAE140AA-0A98-4282-B706-EC47968FF0C9}" srcOrd="0" destOrd="0" presId="urn:microsoft.com/office/officeart/2005/8/layout/radial1"/>
    <dgm:cxn modelId="{8386FB5F-1021-4768-BFE5-AA2610C1BBAF}" type="presParOf" srcId="{9214BA5A-1313-4666-B0C3-0C8035E0DEFC}" destId="{2997B10A-D6B0-442F-9F00-123EFB3F0EF1}" srcOrd="8" destOrd="0" presId="urn:microsoft.com/office/officeart/2005/8/layout/radial1"/>
    <dgm:cxn modelId="{FAEC9E03-6584-4E7A-88C7-BF3B535E5CAC}" type="presParOf" srcId="{9214BA5A-1313-4666-B0C3-0C8035E0DEFC}" destId="{E27E1A20-1A05-49EA-A8F8-1040301A8C84}" srcOrd="9" destOrd="0" presId="urn:microsoft.com/office/officeart/2005/8/layout/radial1"/>
    <dgm:cxn modelId="{67A9BFFE-7797-4A2E-A184-D8AB723F9BC3}" type="presParOf" srcId="{E27E1A20-1A05-49EA-A8F8-1040301A8C84}" destId="{8B1AAAA7-DCFF-43DD-A4B7-8ED06892331F}" srcOrd="0" destOrd="0" presId="urn:microsoft.com/office/officeart/2005/8/layout/radial1"/>
    <dgm:cxn modelId="{E4AA81E0-D765-47D7-B153-448B74084E0B}" type="presParOf" srcId="{9214BA5A-1313-4666-B0C3-0C8035E0DEFC}" destId="{A4BBF534-A9A3-4177-A1E3-7EA6AFC4C80C}" srcOrd="10" destOrd="0" presId="urn:microsoft.com/office/officeart/2005/8/layout/radial1"/>
    <dgm:cxn modelId="{73406053-03F5-4ECE-A4AA-5E1C7B760A72}" type="presParOf" srcId="{9214BA5A-1313-4666-B0C3-0C8035E0DEFC}" destId="{DEC08CB8-DE4A-4654-A646-2DCCE97C3740}" srcOrd="11" destOrd="0" presId="urn:microsoft.com/office/officeart/2005/8/layout/radial1"/>
    <dgm:cxn modelId="{E3B64AC0-549A-40CC-B564-3CD36420ECD6}" type="presParOf" srcId="{DEC08CB8-DE4A-4654-A646-2DCCE97C3740}" destId="{E97DE59B-42A4-441C-A7C2-3785E5E42F20}" srcOrd="0" destOrd="0" presId="urn:microsoft.com/office/officeart/2005/8/layout/radial1"/>
    <dgm:cxn modelId="{303A5F71-8C2E-4EFD-8AC6-B04BD4C56574}" type="presParOf" srcId="{9214BA5A-1313-4666-B0C3-0C8035E0DEFC}" destId="{2F757E60-B1A4-42A9-AB9D-C1FBBE9C5462}" srcOrd="12" destOrd="0" presId="urn:microsoft.com/office/officeart/2005/8/layout/radial1"/>
    <dgm:cxn modelId="{04D03A01-B9B1-42DF-B716-70ACEE8A6A71}" type="presParOf" srcId="{9214BA5A-1313-4666-B0C3-0C8035E0DEFC}" destId="{EF9C3329-F6D5-4146-A293-1FCA8858CC7C}" srcOrd="13" destOrd="0" presId="urn:microsoft.com/office/officeart/2005/8/layout/radial1"/>
    <dgm:cxn modelId="{B923DF7D-FD28-4B0E-A396-EAF12CE8A7B4}" type="presParOf" srcId="{EF9C3329-F6D5-4146-A293-1FCA8858CC7C}" destId="{E4E5000A-A4C3-415F-898B-8892F2B3C949}" srcOrd="0" destOrd="0" presId="urn:microsoft.com/office/officeart/2005/8/layout/radial1"/>
    <dgm:cxn modelId="{EACA1F9C-65BC-4342-AD12-F98C3BF6F2D7}" type="presParOf" srcId="{9214BA5A-1313-4666-B0C3-0C8035E0DEFC}" destId="{2E70A1B9-9951-4604-86C8-A116C1E2C37C}" srcOrd="14" destOrd="0" presId="urn:microsoft.com/office/officeart/2005/8/layout/radial1"/>
    <dgm:cxn modelId="{A8A3F7FC-4B90-49A5-8860-C73CFD921FE6}" type="presParOf" srcId="{9214BA5A-1313-4666-B0C3-0C8035E0DEFC}" destId="{DD307897-AF8F-4024-94BE-A6EB1EFD544B}" srcOrd="15" destOrd="0" presId="urn:microsoft.com/office/officeart/2005/8/layout/radial1"/>
    <dgm:cxn modelId="{E05700AB-FAD1-47B0-B310-68BD353B2159}" type="presParOf" srcId="{DD307897-AF8F-4024-94BE-A6EB1EFD544B}" destId="{CCE48C53-817E-4978-B633-5A6A49A937D4}" srcOrd="0" destOrd="0" presId="urn:microsoft.com/office/officeart/2005/8/layout/radial1"/>
    <dgm:cxn modelId="{53DFE09B-DADC-4ECD-9E03-2E3D07517E42}" type="presParOf" srcId="{9214BA5A-1313-4666-B0C3-0C8035E0DEFC}" destId="{F3B11928-8FE1-4E72-97A6-DCB90ED31BB8}" srcOrd="16" destOrd="0" presId="urn:microsoft.com/office/officeart/2005/8/layout/radial1"/>
    <dgm:cxn modelId="{5B2A6945-3F2F-4CD5-9B42-641E41E54DFD}" type="presParOf" srcId="{9214BA5A-1313-4666-B0C3-0C8035E0DEFC}" destId="{3B1AE15D-FCDD-486D-B129-90E288C6C247}" srcOrd="17" destOrd="0" presId="urn:microsoft.com/office/officeart/2005/8/layout/radial1"/>
    <dgm:cxn modelId="{0EF7A45F-467B-4D03-8373-A629C8FB6951}" type="presParOf" srcId="{3B1AE15D-FCDD-486D-B129-90E288C6C247}" destId="{C229C123-C6E7-4BF5-86BB-B2FA1491DCDB}" srcOrd="0" destOrd="0" presId="urn:microsoft.com/office/officeart/2005/8/layout/radial1"/>
    <dgm:cxn modelId="{9848DA34-75A7-45F7-BE82-341DC5B1A15A}" type="presParOf" srcId="{9214BA5A-1313-4666-B0C3-0C8035E0DEFC}" destId="{0F747410-835D-4496-9F44-8AD95DB23200}" srcOrd="18" destOrd="0" presId="urn:microsoft.com/office/officeart/2005/8/layout/radial1"/>
    <dgm:cxn modelId="{4270EA69-7F61-4C88-AFC0-F7114B7F161F}" type="presParOf" srcId="{9214BA5A-1313-4666-B0C3-0C8035E0DEFC}" destId="{A018A98A-1A9D-4E0B-8525-7D549211EF82}" srcOrd="19" destOrd="0" presId="urn:microsoft.com/office/officeart/2005/8/layout/radial1"/>
    <dgm:cxn modelId="{AE513E60-A37A-47F0-A42E-D703641CA68A}" type="presParOf" srcId="{A018A98A-1A9D-4E0B-8525-7D549211EF82}" destId="{E6A43895-58DD-47C1-8E6E-39841ED669E8}" srcOrd="0" destOrd="0" presId="urn:microsoft.com/office/officeart/2005/8/layout/radial1"/>
    <dgm:cxn modelId="{402A71EA-BB7E-4E70-8615-3ADAA5D0E5F8}" type="presParOf" srcId="{9214BA5A-1313-4666-B0C3-0C8035E0DEFC}" destId="{D643FD3E-643F-41CD-9A6B-B5024B730EE3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9DB18-9509-4EC5-B938-99F41AF31DA7}">
      <dsp:nvSpPr>
        <dsp:cNvPr id="0" name=""/>
        <dsp:cNvSpPr/>
      </dsp:nvSpPr>
      <dsp:spPr>
        <a:xfrm>
          <a:off x="3550220" y="1185"/>
          <a:ext cx="1129158" cy="11291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Listen</a:t>
          </a:r>
          <a:endParaRPr lang="en-GB" sz="2000" kern="1200" dirty="0"/>
        </a:p>
      </dsp:txBody>
      <dsp:txXfrm>
        <a:off x="3715581" y="166546"/>
        <a:ext cx="798436" cy="798436"/>
      </dsp:txXfrm>
    </dsp:sp>
    <dsp:sp modelId="{210C208A-52EA-4938-A7B9-B419A49A7375}">
      <dsp:nvSpPr>
        <dsp:cNvPr id="0" name=""/>
        <dsp:cNvSpPr/>
      </dsp:nvSpPr>
      <dsp:spPr>
        <a:xfrm rot="1800000">
          <a:off x="4691801" y="795262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4697851" y="848900"/>
        <a:ext cx="210749" cy="228655"/>
      </dsp:txXfrm>
    </dsp:sp>
    <dsp:sp modelId="{EF4795DB-CE5D-471D-BC11-1D47263D3EDD}">
      <dsp:nvSpPr>
        <dsp:cNvPr id="0" name=""/>
        <dsp:cNvSpPr/>
      </dsp:nvSpPr>
      <dsp:spPr>
        <a:xfrm>
          <a:off x="5020053" y="849793"/>
          <a:ext cx="1129158" cy="1129158"/>
        </a:xfrm>
        <a:prstGeom prst="ellipse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Write</a:t>
          </a:r>
          <a:endParaRPr lang="en-GB" sz="2000" kern="1200" dirty="0"/>
        </a:p>
      </dsp:txBody>
      <dsp:txXfrm>
        <a:off x="5185414" y="1015154"/>
        <a:ext cx="798436" cy="798436"/>
      </dsp:txXfrm>
    </dsp:sp>
    <dsp:sp modelId="{F9A2D03C-25D5-4E7D-91E6-72947E5018AF}">
      <dsp:nvSpPr>
        <dsp:cNvPr id="0" name=""/>
        <dsp:cNvSpPr/>
      </dsp:nvSpPr>
      <dsp:spPr>
        <a:xfrm rot="5400000">
          <a:off x="5434097" y="2063915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5479258" y="2094973"/>
        <a:ext cx="210749" cy="228655"/>
      </dsp:txXfrm>
    </dsp:sp>
    <dsp:sp modelId="{868B8F49-7AB2-4953-ABE7-9A7FC54B682C}">
      <dsp:nvSpPr>
        <dsp:cNvPr id="0" name=""/>
        <dsp:cNvSpPr/>
      </dsp:nvSpPr>
      <dsp:spPr>
        <a:xfrm>
          <a:off x="5020053" y="2547010"/>
          <a:ext cx="1129158" cy="1129158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Explain</a:t>
          </a:r>
          <a:endParaRPr lang="en-GB" sz="2000" kern="1200" dirty="0"/>
        </a:p>
      </dsp:txBody>
      <dsp:txXfrm>
        <a:off x="5185414" y="2712371"/>
        <a:ext cx="798436" cy="798436"/>
      </dsp:txXfrm>
    </dsp:sp>
    <dsp:sp modelId="{E8AD502A-87E8-46C1-890E-59E20C1D7858}">
      <dsp:nvSpPr>
        <dsp:cNvPr id="0" name=""/>
        <dsp:cNvSpPr/>
      </dsp:nvSpPr>
      <dsp:spPr>
        <a:xfrm rot="9000000">
          <a:off x="4706560" y="334108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4790831" y="3394726"/>
        <a:ext cx="210749" cy="228655"/>
      </dsp:txXfrm>
    </dsp:sp>
    <dsp:sp modelId="{19DD3AB7-289E-4935-850E-DA158B4C42A7}">
      <dsp:nvSpPr>
        <dsp:cNvPr id="0" name=""/>
        <dsp:cNvSpPr/>
      </dsp:nvSpPr>
      <dsp:spPr>
        <a:xfrm>
          <a:off x="3550220" y="3395618"/>
          <a:ext cx="1129158" cy="1129158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Speak</a:t>
          </a:r>
          <a:endParaRPr lang="en-GB" sz="2000" kern="1200" dirty="0"/>
        </a:p>
      </dsp:txBody>
      <dsp:txXfrm>
        <a:off x="3715581" y="3560979"/>
        <a:ext cx="798436" cy="798436"/>
      </dsp:txXfrm>
    </dsp:sp>
    <dsp:sp modelId="{4C0D8E17-3747-4B9B-A127-666386C79C82}">
      <dsp:nvSpPr>
        <dsp:cNvPr id="0" name=""/>
        <dsp:cNvSpPr/>
      </dsp:nvSpPr>
      <dsp:spPr>
        <a:xfrm rot="12600000">
          <a:off x="3236727" y="3349608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 rot="10800000">
        <a:off x="3320998" y="3448406"/>
        <a:ext cx="210749" cy="228655"/>
      </dsp:txXfrm>
    </dsp:sp>
    <dsp:sp modelId="{FE26E583-5D53-4122-9942-1AEF7892A5E5}">
      <dsp:nvSpPr>
        <dsp:cNvPr id="0" name=""/>
        <dsp:cNvSpPr/>
      </dsp:nvSpPr>
      <dsp:spPr>
        <a:xfrm>
          <a:off x="2080387" y="2547010"/>
          <a:ext cx="1129158" cy="1129158"/>
        </a:xfrm>
        <a:prstGeom prst="ellipse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Talk</a:t>
          </a:r>
          <a:endParaRPr lang="en-GB" sz="2000" kern="1200" dirty="0"/>
        </a:p>
      </dsp:txBody>
      <dsp:txXfrm>
        <a:off x="2245748" y="2712371"/>
        <a:ext cx="798436" cy="798436"/>
      </dsp:txXfrm>
    </dsp:sp>
    <dsp:sp modelId="{C9C9F07A-E594-4CC7-9E4C-50AA2242DB65}">
      <dsp:nvSpPr>
        <dsp:cNvPr id="0" name=""/>
        <dsp:cNvSpPr/>
      </dsp:nvSpPr>
      <dsp:spPr>
        <a:xfrm rot="16200000">
          <a:off x="2494431" y="2080956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2539592" y="2202335"/>
        <a:ext cx="210749" cy="228655"/>
      </dsp:txXfrm>
    </dsp:sp>
    <dsp:sp modelId="{BBBB3ABB-2E54-4177-AC0D-6AAF13EAE61D}">
      <dsp:nvSpPr>
        <dsp:cNvPr id="0" name=""/>
        <dsp:cNvSpPr/>
      </dsp:nvSpPr>
      <dsp:spPr>
        <a:xfrm>
          <a:off x="2080387" y="849793"/>
          <a:ext cx="1129158" cy="112915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Say</a:t>
          </a:r>
          <a:endParaRPr lang="en-GB" sz="2000" kern="1200" dirty="0"/>
        </a:p>
      </dsp:txBody>
      <dsp:txXfrm>
        <a:off x="2245748" y="1015154"/>
        <a:ext cx="798436" cy="798436"/>
      </dsp:txXfrm>
    </dsp:sp>
    <dsp:sp modelId="{32FBE2AD-D773-47F2-AFD1-133B76A8F138}">
      <dsp:nvSpPr>
        <dsp:cNvPr id="0" name=""/>
        <dsp:cNvSpPr/>
      </dsp:nvSpPr>
      <dsp:spPr>
        <a:xfrm rot="19800000">
          <a:off x="3221968" y="803783"/>
          <a:ext cx="301070" cy="3810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600" kern="1200"/>
        </a:p>
      </dsp:txBody>
      <dsp:txXfrm>
        <a:off x="3228018" y="902581"/>
        <a:ext cx="210749" cy="228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4E1AD-DD72-4BBF-BB54-D888358A0AF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02BB2-BECB-4FB4-8DCD-5620ABD03129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4ADBE-D33E-48F2-BCAD-C215F561E6F7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CA705-A614-46F6-8E2D-151AB56646B4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52069-6B6F-4CB1-8931-EAAFD2CF1D91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Something to someone</a:t>
          </a:r>
          <a:endParaRPr lang="en-GB" sz="1700" kern="1200" dirty="0"/>
        </a:p>
      </dsp:txBody>
      <dsp:txXfrm>
        <a:off x="2539177" y="1523177"/>
        <a:ext cx="1017645" cy="1017645"/>
      </dsp:txXfrm>
    </dsp:sp>
    <dsp:sp modelId="{36764E8E-C672-4366-A8CF-F507B405D5B6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Explain</a:t>
          </a:r>
          <a:endParaRPr lang="en-GB" sz="1500" kern="1200" dirty="0"/>
        </a:p>
      </dsp:txBody>
      <dsp:txXfrm>
        <a:off x="2691824" y="149376"/>
        <a:ext cx="712351" cy="712351"/>
      </dsp:txXfrm>
    </dsp:sp>
    <dsp:sp modelId="{5BFE9CD0-7B7B-4372-AF1A-1F64BEDD8C49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Write</a:t>
          </a:r>
          <a:endParaRPr lang="en-GB" sz="1500" kern="1200" dirty="0"/>
        </a:p>
      </dsp:txBody>
      <dsp:txXfrm>
        <a:off x="4218271" y="1675824"/>
        <a:ext cx="712351" cy="712351"/>
      </dsp:txXfrm>
    </dsp:sp>
    <dsp:sp modelId="{07DFE951-D60B-47BF-808C-DD168CD4BFE6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Send</a:t>
          </a:r>
          <a:endParaRPr lang="en-GB" sz="1500" kern="1200" dirty="0"/>
        </a:p>
      </dsp:txBody>
      <dsp:txXfrm>
        <a:off x="2691824" y="3202271"/>
        <a:ext cx="712351" cy="712351"/>
      </dsp:txXfrm>
    </dsp:sp>
    <dsp:sp modelId="{77DC9F79-BCB7-47FE-9011-B90F72FC02E9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Describe</a:t>
          </a:r>
          <a:endParaRPr lang="en-GB" sz="1500" kern="1200" dirty="0"/>
        </a:p>
      </dsp:txBody>
      <dsp:txXfrm>
        <a:off x="1165376" y="1675824"/>
        <a:ext cx="712351" cy="71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0347B-5DF2-4308-8B8A-DB06E5D01E6E}">
      <dsp:nvSpPr>
        <dsp:cNvPr id="0" name=""/>
        <dsp:cNvSpPr/>
      </dsp:nvSpPr>
      <dsp:spPr>
        <a:xfrm>
          <a:off x="120215" y="903"/>
          <a:ext cx="1829817" cy="12607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747ADD-9F93-4746-B65F-B953EFDF7B36}">
      <dsp:nvSpPr>
        <dsp:cNvPr id="0" name=""/>
        <dsp:cNvSpPr/>
      </dsp:nvSpPr>
      <dsp:spPr>
        <a:xfrm>
          <a:off x="120215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Like</a:t>
          </a:r>
          <a:endParaRPr lang="en-GB" sz="1900" kern="1200" dirty="0"/>
        </a:p>
      </dsp:txBody>
      <dsp:txXfrm>
        <a:off x="120215" y="1261647"/>
        <a:ext cx="1829817" cy="678862"/>
      </dsp:txXfrm>
    </dsp:sp>
    <dsp:sp modelId="{060D6B58-1BED-415A-A323-274BEBD2A048}">
      <dsp:nvSpPr>
        <dsp:cNvPr id="0" name=""/>
        <dsp:cNvSpPr/>
      </dsp:nvSpPr>
      <dsp:spPr>
        <a:xfrm>
          <a:off x="2133091" y="903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E47231-97D2-41C6-AC53-A092A3F21C71}">
      <dsp:nvSpPr>
        <dsp:cNvPr id="0" name=""/>
        <dsp:cNvSpPr/>
      </dsp:nvSpPr>
      <dsp:spPr>
        <a:xfrm>
          <a:off x="2133091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Love(I love swimming)</a:t>
          </a:r>
          <a:endParaRPr lang="en-GB" sz="1900" kern="1200" dirty="0"/>
        </a:p>
      </dsp:txBody>
      <dsp:txXfrm>
        <a:off x="2133091" y="1261647"/>
        <a:ext cx="1829817" cy="678862"/>
      </dsp:txXfrm>
    </dsp:sp>
    <dsp:sp modelId="{111D838C-1F24-420F-A301-87EDB6614A3D}">
      <dsp:nvSpPr>
        <dsp:cNvPr id="0" name=""/>
        <dsp:cNvSpPr/>
      </dsp:nvSpPr>
      <dsp:spPr>
        <a:xfrm>
          <a:off x="4145967" y="903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35E98-072F-404B-BE4A-5D74EA18C6D0}">
      <dsp:nvSpPr>
        <dsp:cNvPr id="0" name=""/>
        <dsp:cNvSpPr/>
      </dsp:nvSpPr>
      <dsp:spPr>
        <a:xfrm>
          <a:off x="4145967" y="1261647"/>
          <a:ext cx="1829817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Hate (I hate cooking)</a:t>
          </a:r>
          <a:endParaRPr lang="en-GB" sz="1900" kern="1200" dirty="0"/>
        </a:p>
      </dsp:txBody>
      <dsp:txXfrm>
        <a:off x="4145967" y="1261647"/>
        <a:ext cx="1829817" cy="678862"/>
      </dsp:txXfrm>
    </dsp:sp>
    <dsp:sp modelId="{9C391CBF-E12F-40B0-AFF2-D69283A57901}">
      <dsp:nvSpPr>
        <dsp:cNvPr id="0" name=""/>
        <dsp:cNvSpPr/>
      </dsp:nvSpPr>
      <dsp:spPr>
        <a:xfrm>
          <a:off x="2133091" y="2123490"/>
          <a:ext cx="1829817" cy="1260743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DC4DD-649D-442A-96CC-47DF3B6A46C8}">
      <dsp:nvSpPr>
        <dsp:cNvPr id="0" name=""/>
        <dsp:cNvSpPr/>
      </dsp:nvSpPr>
      <dsp:spPr>
        <a:xfrm>
          <a:off x="1246288" y="3384234"/>
          <a:ext cx="3603422" cy="6788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Prefer (I prefer to eat meat/I prefer eating meat</a:t>
          </a:r>
          <a:endParaRPr lang="en-GB" sz="1900" kern="1200" dirty="0"/>
        </a:p>
      </dsp:txBody>
      <dsp:txXfrm>
        <a:off x="1246288" y="3384234"/>
        <a:ext cx="3603422" cy="67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2BB5A-3E67-497E-8312-F2DA395D933C}">
      <dsp:nvSpPr>
        <dsp:cNvPr id="0" name=""/>
        <dsp:cNvSpPr/>
      </dsp:nvSpPr>
      <dsp:spPr>
        <a:xfrm>
          <a:off x="3547624" y="1891440"/>
          <a:ext cx="897638" cy="8976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Want</a:t>
          </a:r>
          <a:endParaRPr lang="en-GB" sz="2100" kern="1200" dirty="0"/>
        </a:p>
      </dsp:txBody>
      <dsp:txXfrm>
        <a:off x="3679080" y="2022896"/>
        <a:ext cx="634726" cy="634726"/>
      </dsp:txXfrm>
    </dsp:sp>
    <dsp:sp modelId="{11E5C9A7-6C1F-4741-9A34-B9206A54CE4D}">
      <dsp:nvSpPr>
        <dsp:cNvPr id="0" name=""/>
        <dsp:cNvSpPr/>
      </dsp:nvSpPr>
      <dsp:spPr>
        <a:xfrm rot="16200000">
          <a:off x="3501160" y="1386049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71679" y="1371393"/>
        <a:ext cx="49528" cy="49528"/>
      </dsp:txXfrm>
    </dsp:sp>
    <dsp:sp modelId="{E70A70E4-F188-4267-98D3-F81E5F29FFE1}">
      <dsp:nvSpPr>
        <dsp:cNvPr id="0" name=""/>
        <dsp:cNvSpPr/>
      </dsp:nvSpPr>
      <dsp:spPr>
        <a:xfrm>
          <a:off x="3547624" y="3235"/>
          <a:ext cx="897638" cy="8976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Like</a:t>
          </a:r>
          <a:endParaRPr lang="en-GB" sz="1400" kern="1200" dirty="0"/>
        </a:p>
      </dsp:txBody>
      <dsp:txXfrm>
        <a:off x="3679080" y="134691"/>
        <a:ext cx="634726" cy="634726"/>
      </dsp:txXfrm>
    </dsp:sp>
    <dsp:sp modelId="{984DF751-D39C-4256-85BC-71CCC78D4D53}">
      <dsp:nvSpPr>
        <dsp:cNvPr id="0" name=""/>
        <dsp:cNvSpPr/>
      </dsp:nvSpPr>
      <dsp:spPr>
        <a:xfrm rot="18360000">
          <a:off x="4056090" y="1566357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6609" y="1551700"/>
        <a:ext cx="49528" cy="49528"/>
      </dsp:txXfrm>
    </dsp:sp>
    <dsp:sp modelId="{62730CD2-7D40-4255-B559-886165F4D50E}">
      <dsp:nvSpPr>
        <dsp:cNvPr id="0" name=""/>
        <dsp:cNvSpPr/>
      </dsp:nvSpPr>
      <dsp:spPr>
        <a:xfrm>
          <a:off x="4657483" y="363850"/>
          <a:ext cx="897638" cy="8976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Decide</a:t>
          </a:r>
          <a:endParaRPr lang="en-GB" sz="1400" kern="1200" dirty="0"/>
        </a:p>
      </dsp:txBody>
      <dsp:txXfrm>
        <a:off x="4788939" y="495306"/>
        <a:ext cx="634726" cy="634726"/>
      </dsp:txXfrm>
    </dsp:sp>
    <dsp:sp modelId="{D8D9D587-B8F5-4737-AA2B-70677DD38290}">
      <dsp:nvSpPr>
        <dsp:cNvPr id="0" name=""/>
        <dsp:cNvSpPr/>
      </dsp:nvSpPr>
      <dsp:spPr>
        <a:xfrm rot="20520000">
          <a:off x="4399055" y="2038408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69574" y="2023752"/>
        <a:ext cx="49528" cy="49528"/>
      </dsp:txXfrm>
    </dsp:sp>
    <dsp:sp modelId="{49418EA7-B32E-44EE-8AB0-52A0CDA5BF49}">
      <dsp:nvSpPr>
        <dsp:cNvPr id="0" name=""/>
        <dsp:cNvSpPr/>
      </dsp:nvSpPr>
      <dsp:spPr>
        <a:xfrm>
          <a:off x="5343414" y="1307953"/>
          <a:ext cx="897638" cy="897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Expect</a:t>
          </a:r>
          <a:endParaRPr lang="en-GB" sz="1400" kern="1200" dirty="0"/>
        </a:p>
      </dsp:txBody>
      <dsp:txXfrm>
        <a:off x="5474870" y="1439409"/>
        <a:ext cx="634726" cy="634726"/>
      </dsp:txXfrm>
    </dsp:sp>
    <dsp:sp modelId="{F8C0C2F6-01E5-495E-A3C3-B46DA9CDB023}">
      <dsp:nvSpPr>
        <dsp:cNvPr id="0" name=""/>
        <dsp:cNvSpPr/>
      </dsp:nvSpPr>
      <dsp:spPr>
        <a:xfrm rot="1080000">
          <a:off x="4399055" y="2621896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869574" y="2607239"/>
        <a:ext cx="49528" cy="49528"/>
      </dsp:txXfrm>
    </dsp:sp>
    <dsp:sp modelId="{2997B10A-D6B0-442F-9F00-123EFB3F0EF1}">
      <dsp:nvSpPr>
        <dsp:cNvPr id="0" name=""/>
        <dsp:cNvSpPr/>
      </dsp:nvSpPr>
      <dsp:spPr>
        <a:xfrm>
          <a:off x="5343414" y="2474928"/>
          <a:ext cx="897638" cy="8976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Forget</a:t>
          </a:r>
          <a:endParaRPr lang="en-GB" sz="1400" kern="1200" dirty="0"/>
        </a:p>
      </dsp:txBody>
      <dsp:txXfrm>
        <a:off x="5474870" y="2606384"/>
        <a:ext cx="634726" cy="634726"/>
      </dsp:txXfrm>
    </dsp:sp>
    <dsp:sp modelId="{E27E1A20-1A05-49EA-A8F8-1040301A8C84}">
      <dsp:nvSpPr>
        <dsp:cNvPr id="0" name=""/>
        <dsp:cNvSpPr/>
      </dsp:nvSpPr>
      <dsp:spPr>
        <a:xfrm rot="3240000">
          <a:off x="4056090" y="3093947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526609" y="3079290"/>
        <a:ext cx="49528" cy="49528"/>
      </dsp:txXfrm>
    </dsp:sp>
    <dsp:sp modelId="{A4BBF534-A9A3-4177-A1E3-7EA6AFC4C80C}">
      <dsp:nvSpPr>
        <dsp:cNvPr id="0" name=""/>
        <dsp:cNvSpPr/>
      </dsp:nvSpPr>
      <dsp:spPr>
        <a:xfrm>
          <a:off x="4657483" y="3419030"/>
          <a:ext cx="897638" cy="8976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Hope</a:t>
          </a:r>
          <a:endParaRPr lang="en-GB" sz="1400" kern="1200" dirty="0"/>
        </a:p>
      </dsp:txBody>
      <dsp:txXfrm>
        <a:off x="4788939" y="3550486"/>
        <a:ext cx="634726" cy="634726"/>
      </dsp:txXfrm>
    </dsp:sp>
    <dsp:sp modelId="{DEC08CB8-DE4A-4654-A646-2DCCE97C3740}">
      <dsp:nvSpPr>
        <dsp:cNvPr id="0" name=""/>
        <dsp:cNvSpPr/>
      </dsp:nvSpPr>
      <dsp:spPr>
        <a:xfrm rot="5400000">
          <a:off x="3501160" y="3274255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3971679" y="3259598"/>
        <a:ext cx="49528" cy="49528"/>
      </dsp:txXfrm>
    </dsp:sp>
    <dsp:sp modelId="{2F757E60-B1A4-42A9-AB9D-C1FBBE9C5462}">
      <dsp:nvSpPr>
        <dsp:cNvPr id="0" name=""/>
        <dsp:cNvSpPr/>
      </dsp:nvSpPr>
      <dsp:spPr>
        <a:xfrm>
          <a:off x="3547624" y="3779646"/>
          <a:ext cx="897638" cy="8976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Learn</a:t>
          </a:r>
          <a:endParaRPr lang="en-GB" sz="1400" kern="1200" dirty="0"/>
        </a:p>
      </dsp:txBody>
      <dsp:txXfrm>
        <a:off x="3679080" y="3911102"/>
        <a:ext cx="634726" cy="634726"/>
      </dsp:txXfrm>
    </dsp:sp>
    <dsp:sp modelId="{EF9C3329-F6D5-4146-A293-1FCA8858CC7C}">
      <dsp:nvSpPr>
        <dsp:cNvPr id="0" name=""/>
        <dsp:cNvSpPr/>
      </dsp:nvSpPr>
      <dsp:spPr>
        <a:xfrm rot="7560000">
          <a:off x="2946231" y="3093947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16750" y="3079290"/>
        <a:ext cx="49528" cy="49528"/>
      </dsp:txXfrm>
    </dsp:sp>
    <dsp:sp modelId="{2E70A1B9-9951-4604-86C8-A116C1E2C37C}">
      <dsp:nvSpPr>
        <dsp:cNvPr id="0" name=""/>
        <dsp:cNvSpPr/>
      </dsp:nvSpPr>
      <dsp:spPr>
        <a:xfrm>
          <a:off x="2437765" y="3419030"/>
          <a:ext cx="897638" cy="8976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Need</a:t>
          </a:r>
          <a:endParaRPr lang="en-GB" sz="1400" kern="1200" dirty="0"/>
        </a:p>
      </dsp:txBody>
      <dsp:txXfrm>
        <a:off x="2569221" y="3550486"/>
        <a:ext cx="634726" cy="634726"/>
      </dsp:txXfrm>
    </dsp:sp>
    <dsp:sp modelId="{DD307897-AF8F-4024-94BE-A6EB1EFD544B}">
      <dsp:nvSpPr>
        <dsp:cNvPr id="0" name=""/>
        <dsp:cNvSpPr/>
      </dsp:nvSpPr>
      <dsp:spPr>
        <a:xfrm rot="9720000">
          <a:off x="2603265" y="2621896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73784" y="2607239"/>
        <a:ext cx="49528" cy="49528"/>
      </dsp:txXfrm>
    </dsp:sp>
    <dsp:sp modelId="{F3B11928-8FE1-4E72-97A6-DCB90ED31BB8}">
      <dsp:nvSpPr>
        <dsp:cNvPr id="0" name=""/>
        <dsp:cNvSpPr/>
      </dsp:nvSpPr>
      <dsp:spPr>
        <a:xfrm>
          <a:off x="1751834" y="2474928"/>
          <a:ext cx="897638" cy="8976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Plan</a:t>
          </a:r>
          <a:endParaRPr lang="en-GB" sz="1400" kern="1200" dirty="0"/>
        </a:p>
      </dsp:txBody>
      <dsp:txXfrm>
        <a:off x="1883290" y="2606384"/>
        <a:ext cx="634726" cy="634726"/>
      </dsp:txXfrm>
    </dsp:sp>
    <dsp:sp modelId="{3B1AE15D-FCDD-486D-B129-90E288C6C247}">
      <dsp:nvSpPr>
        <dsp:cNvPr id="0" name=""/>
        <dsp:cNvSpPr/>
      </dsp:nvSpPr>
      <dsp:spPr>
        <a:xfrm rot="11880000">
          <a:off x="2603265" y="2038408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073784" y="2023752"/>
        <a:ext cx="49528" cy="49528"/>
      </dsp:txXfrm>
    </dsp:sp>
    <dsp:sp modelId="{0F747410-835D-4496-9F44-8AD95DB23200}">
      <dsp:nvSpPr>
        <dsp:cNvPr id="0" name=""/>
        <dsp:cNvSpPr/>
      </dsp:nvSpPr>
      <dsp:spPr>
        <a:xfrm>
          <a:off x="1751834" y="1307953"/>
          <a:ext cx="897638" cy="8976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Promise</a:t>
          </a:r>
          <a:endParaRPr lang="en-GB" sz="1400" kern="1200" dirty="0"/>
        </a:p>
      </dsp:txBody>
      <dsp:txXfrm>
        <a:off x="1883290" y="1439409"/>
        <a:ext cx="634726" cy="634726"/>
      </dsp:txXfrm>
    </dsp:sp>
    <dsp:sp modelId="{A018A98A-1A9D-4E0B-8525-7D549211EF82}">
      <dsp:nvSpPr>
        <dsp:cNvPr id="0" name=""/>
        <dsp:cNvSpPr/>
      </dsp:nvSpPr>
      <dsp:spPr>
        <a:xfrm rot="14040000">
          <a:off x="2946231" y="1566357"/>
          <a:ext cx="990566" cy="20214"/>
        </a:xfrm>
        <a:custGeom>
          <a:avLst/>
          <a:gdLst/>
          <a:ahLst/>
          <a:cxnLst/>
          <a:rect l="0" t="0" r="0" b="0"/>
          <a:pathLst>
            <a:path>
              <a:moveTo>
                <a:pt x="0" y="10107"/>
              </a:moveTo>
              <a:lnTo>
                <a:pt x="990566" y="1010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416750" y="1551700"/>
        <a:ext cx="49528" cy="49528"/>
      </dsp:txXfrm>
    </dsp:sp>
    <dsp:sp modelId="{D643FD3E-643F-41CD-9A6B-B5024B730EE3}">
      <dsp:nvSpPr>
        <dsp:cNvPr id="0" name=""/>
        <dsp:cNvSpPr/>
      </dsp:nvSpPr>
      <dsp:spPr>
        <a:xfrm>
          <a:off x="2437765" y="363850"/>
          <a:ext cx="897638" cy="8976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Try</a:t>
          </a:r>
          <a:endParaRPr lang="en-GB" sz="1400" kern="1200" dirty="0"/>
        </a:p>
      </dsp:txBody>
      <dsp:txXfrm>
        <a:off x="2569221" y="495306"/>
        <a:ext cx="634726" cy="63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5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42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9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00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114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19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985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98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3D26C-EE1C-4C84-8782-4825C5A7E82E}" type="datetimeFigureOut">
              <a:rPr lang="en-GB" smtClean="0"/>
              <a:t>27/05/2013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931B-44D5-4998-9158-13A8821A66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369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.uk/url?sa=i&amp;rct=j&amp;q=&amp;esrc=s&amp;frm=1&amp;source=images&amp;cd=&amp;cad=rja&amp;docid=Jqq0vub2NV5AvM&amp;tbnid=9MbAV4VT79hfGM:&amp;ved=0CAUQjRw&amp;url=http://blogs.reuters.com/global/2010/05/17/who-do-you-call-to-speak-to-europe/&amp;ei=xsmQUdG-G4qKhQfX3ICQCw&amp;bvm=bv.46340616,d.ZGU&amp;psig=AFQjCNHP_Dr7pQogRG5HZb57AE1LM7wJGQ&amp;ust=1368529714390216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.uk/url?sa=i&amp;rct=j&amp;q=&amp;esrc=s&amp;frm=1&amp;source=images&amp;cd=&amp;cad=rja&amp;docid=178TH1exSpPYgM&amp;tbnid=Z8iDlJO8-8-NLM:&amp;ved=0CAUQjRw&amp;url=http://jbcconnect.com/news/2012/11/01/talk-to-me/&amp;ei=4cyQUfnFLc-GhQe404CgAQ&amp;bvm=bv.46340616,d.ZGU&amp;psig=AFQjCNFYwQ2lTUUYvFZfNBDBMSol5CfqWA&amp;ust=136853048766847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Which Verbs Take </a:t>
            </a:r>
            <a:r>
              <a:rPr lang="en-GB" b="1" dirty="0" smtClean="0">
                <a:solidFill>
                  <a:srgbClr val="FF0000"/>
                </a:solidFill>
              </a:rPr>
              <a:t>to </a:t>
            </a:r>
            <a:r>
              <a:rPr lang="en-GB" dirty="0" smtClean="0"/>
              <a:t>after them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Listen, write, explain, speak, talk, say to (someone)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GB" dirty="0" smtClean="0"/>
              <a:t>Explain, write, send, describe something to someone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0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5948270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59492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shall explain the problem to you when I see you</a:t>
            </a:r>
          </a:p>
          <a:p>
            <a:r>
              <a:rPr lang="en-GB" dirty="0" smtClean="0"/>
              <a:t>We are going to write about this problem to the Minister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5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 PREPOSITIONS AFTER: TELEPHONE,TELL, ASK(someone)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dirty="0" smtClean="0"/>
              <a:t>I </a:t>
            </a:r>
            <a:r>
              <a:rPr lang="en-GB" sz="3200" b="1" dirty="0" smtClean="0"/>
              <a:t>didn’t telephone my parents because I couldn’t find my mobile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Tell her I am sick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I often  ask the teacher questions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Tell me about your holiday in Spain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60307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NO PREPOSITIONS AFTER: WRITE, SEND, ASK (SOMEONE SOMETHING)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060848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Ask her about last night’s party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I often ask the teacher many questions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My mother didn’t send me a postcard from Italy.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I send text messages to my friends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3200" b="1" dirty="0" smtClean="0"/>
              <a:t>The teacher said good-bye to us.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744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Want/Would </a:t>
            </a:r>
            <a:r>
              <a:rPr lang="en-GB" dirty="0" err="1" smtClean="0"/>
              <a:t>like+TO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WANT + To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WOULD LIKE + To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I want </a:t>
            </a:r>
            <a:r>
              <a:rPr lang="en-GB" b="1" dirty="0" smtClean="0">
                <a:solidFill>
                  <a:srgbClr val="FF0000"/>
                </a:solidFill>
              </a:rPr>
              <a:t>to </a:t>
            </a:r>
            <a:r>
              <a:rPr lang="en-GB" dirty="0" smtClean="0"/>
              <a:t>buy a radio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You would like </a:t>
            </a:r>
            <a:r>
              <a:rPr lang="en-GB" b="1" dirty="0" smtClean="0">
                <a:solidFill>
                  <a:srgbClr val="FF0000"/>
                </a:solidFill>
              </a:rPr>
              <a:t>to</a:t>
            </a:r>
            <a:r>
              <a:rPr lang="en-GB" dirty="0" smtClean="0"/>
              <a:t> go for a walk/Perhaps you would like </a:t>
            </a:r>
            <a:r>
              <a:rPr lang="en-GB" dirty="0" smtClean="0">
                <a:solidFill>
                  <a:srgbClr val="FF0000"/>
                </a:solidFill>
              </a:rPr>
              <a:t>to</a:t>
            </a:r>
            <a:r>
              <a:rPr lang="en-GB" dirty="0" smtClean="0"/>
              <a:t> go for a walk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255304"/>
            <a:ext cx="784271" cy="9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2276872"/>
            <a:ext cx="1440160" cy="9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TO after Would love/would hate/would prefer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WOULD LOVE + To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 smtClean="0"/>
              <a:t> WOULD HATE+ To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WOULD </a:t>
            </a:r>
            <a:r>
              <a:rPr lang="en-GB" dirty="0" err="1" smtClean="0"/>
              <a:t>PREFER+To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 would </a:t>
            </a:r>
            <a:r>
              <a:rPr lang="en-GB" b="1" dirty="0" smtClean="0">
                <a:solidFill>
                  <a:srgbClr val="FF0000"/>
                </a:solidFill>
              </a:rPr>
              <a:t>love to </a:t>
            </a:r>
            <a:r>
              <a:rPr lang="en-GB" dirty="0" smtClean="0"/>
              <a:t>improve my English</a:t>
            </a:r>
          </a:p>
          <a:p>
            <a:endParaRPr lang="en-GB" dirty="0"/>
          </a:p>
          <a:p>
            <a:r>
              <a:rPr lang="en-GB" dirty="0" smtClean="0"/>
              <a:t>You </a:t>
            </a:r>
            <a:r>
              <a:rPr lang="en-GB" b="1" dirty="0" smtClean="0">
                <a:solidFill>
                  <a:srgbClr val="FF0000"/>
                </a:solidFill>
              </a:rPr>
              <a:t>would hate to </a:t>
            </a:r>
            <a:r>
              <a:rPr lang="en-GB" dirty="0" smtClean="0"/>
              <a:t>eat there. The food isn’t nice.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Would</a:t>
            </a:r>
            <a:r>
              <a:rPr lang="en-GB" dirty="0" smtClean="0"/>
              <a:t> you </a:t>
            </a:r>
            <a:r>
              <a:rPr lang="en-GB" b="1" dirty="0" smtClean="0">
                <a:solidFill>
                  <a:srgbClr val="FF0000"/>
                </a:solidFill>
              </a:rPr>
              <a:t>prefer to </a:t>
            </a:r>
            <a:r>
              <a:rPr lang="en-GB" dirty="0" smtClean="0"/>
              <a:t>travel by car or train?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We can use </a:t>
            </a:r>
            <a:r>
              <a:rPr lang="en-GB" dirty="0" err="1" smtClean="0"/>
              <a:t>to+verb</a:t>
            </a:r>
            <a:r>
              <a:rPr lang="en-GB" dirty="0" smtClean="0"/>
              <a:t> or verb + </a:t>
            </a:r>
            <a:r>
              <a:rPr lang="en-GB" dirty="0" err="1" smtClean="0"/>
              <a:t>ing</a:t>
            </a:r>
            <a:r>
              <a:rPr lang="en-GB" dirty="0" smtClean="0"/>
              <a:t> with</a:t>
            </a:r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6521905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1276127" cy="120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356992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 like to brush my hair in front of the mirror or</a:t>
            </a:r>
          </a:p>
          <a:p>
            <a:endParaRPr lang="en-GB" dirty="0"/>
          </a:p>
          <a:p>
            <a:r>
              <a:rPr lang="en-GB" dirty="0" smtClean="0"/>
              <a:t> I like brushing my hair in front of the mirror</a:t>
            </a:r>
            <a:endParaRPr lang="en-GB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10" y="5459288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58924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However, </a:t>
            </a:r>
            <a:r>
              <a:rPr lang="en-GB" b="1" smtClean="0"/>
              <a:t>we say: </a:t>
            </a:r>
            <a:r>
              <a:rPr lang="en-GB" b="1" u="sng" dirty="0">
                <a:solidFill>
                  <a:srgbClr val="FF0000"/>
                </a:solidFill>
              </a:rPr>
              <a:t>W</a:t>
            </a:r>
            <a:r>
              <a:rPr lang="en-GB" b="1" u="sng" smtClean="0">
                <a:solidFill>
                  <a:srgbClr val="FF0000"/>
                </a:solidFill>
              </a:rPr>
              <a:t>ould </a:t>
            </a:r>
            <a:r>
              <a:rPr lang="en-GB" b="1" u="sng" dirty="0" smtClean="0">
                <a:solidFill>
                  <a:srgbClr val="FF0000"/>
                </a:solidFill>
              </a:rPr>
              <a:t>you like to use </a:t>
            </a:r>
            <a:r>
              <a:rPr lang="en-GB" b="1" dirty="0" smtClean="0"/>
              <a:t>not would you like using…….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618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19228054"/>
              </p:ext>
            </p:extLst>
          </p:nvPr>
        </p:nvGraphicFramePr>
        <p:xfrm>
          <a:off x="755576" y="1628800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7584" y="404664"/>
            <a:ext cx="8316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VERBS THAT TAKE TO+ VERB AFTER THEM</a:t>
            </a:r>
          </a:p>
          <a:p>
            <a:endParaRPr lang="en-GB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76872"/>
            <a:ext cx="2411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can also use nouns or noun phrases after all these verbs e.g. I want a new radio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4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WANT + TO + Verb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718387" cy="427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80526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During my holiday I want </a:t>
            </a:r>
            <a:r>
              <a:rPr lang="en-GB" sz="3600" b="1" dirty="0" smtClean="0">
                <a:solidFill>
                  <a:srgbClr val="FF0000"/>
                </a:solidFill>
              </a:rPr>
              <a:t>to</a:t>
            </a:r>
            <a:r>
              <a:rPr lang="en-GB" sz="3600" b="1" dirty="0" smtClean="0"/>
              <a:t> </a:t>
            </a:r>
            <a:r>
              <a:rPr lang="en-GB" sz="3600" b="1" dirty="0" smtClean="0">
                <a:solidFill>
                  <a:srgbClr val="FF0000"/>
                </a:solidFill>
              </a:rPr>
              <a:t>relax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DESCRIBE +</a:t>
            </a:r>
            <a:r>
              <a:rPr lang="en-GB" dirty="0" err="1" smtClean="0"/>
              <a:t>TO+Verb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29" y="324401"/>
            <a:ext cx="1656184" cy="25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37" y="1052736"/>
            <a:ext cx="3592463" cy="371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3212976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323528" y="5293297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We say I would like to describe my house </a:t>
            </a:r>
            <a:r>
              <a:rPr lang="en-GB" sz="3600" b="1" dirty="0" smtClean="0">
                <a:solidFill>
                  <a:srgbClr val="FF0000"/>
                </a:solidFill>
              </a:rPr>
              <a:t>to</a:t>
            </a:r>
            <a:r>
              <a:rPr lang="en-GB" sz="3600" b="1" dirty="0" smtClean="0"/>
              <a:t> you/Describe your typical day to me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15943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Decide + </a:t>
            </a:r>
            <a:r>
              <a:rPr lang="en-GB" dirty="0" err="1" smtClean="0"/>
              <a:t>TO+Verb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40768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3924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661248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Decide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dirty="0" smtClean="0"/>
              <a:t> work </a:t>
            </a:r>
            <a:r>
              <a:rPr lang="en-GB" sz="3200" b="1" dirty="0" smtClean="0">
                <a:solidFill>
                  <a:srgbClr val="FF0000"/>
                </a:solidFill>
              </a:rPr>
              <a:t>for</a:t>
            </a:r>
            <a:r>
              <a:rPr lang="en-GB" sz="3200" dirty="0" smtClean="0"/>
              <a:t> someone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2424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VERBS+ TO= Someone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2586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67944" y="31409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SOMEONE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266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EXPECT + TO+VERB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640871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48264" y="2492896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 you expect </a:t>
            </a:r>
            <a:r>
              <a:rPr lang="en-GB" b="1" dirty="0" smtClean="0">
                <a:solidFill>
                  <a:srgbClr val="FF0000"/>
                </a:solidFill>
              </a:rPr>
              <a:t>to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grow </a:t>
            </a:r>
            <a:r>
              <a:rPr lang="en-GB" dirty="0" smtClean="0"/>
              <a:t>your business in 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05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FORGET + TO+VERB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0324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93218"/>
            <a:ext cx="3816424" cy="3496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854" y="4509237"/>
            <a:ext cx="191452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HOPE + TO+VERB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3844"/>
            <a:ext cx="3702587" cy="276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2776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10" y="4149079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4908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2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 + TO+VERB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4575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24288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33647"/>
            <a:ext cx="22574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NEED + TO+VERB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367240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5118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7072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+ TO+VERB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34563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4194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2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PROMISE + TO+VERB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9204"/>
            <a:ext cx="3024336" cy="279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388843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TRY + TO+VERB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456384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7340"/>
            <a:ext cx="43204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38772"/>
            <a:ext cx="3528392" cy="23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53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TO LISTEN TO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453955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Listen</a:t>
            </a:r>
            <a:r>
              <a:rPr lang="en-GB" sz="3200" b="1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dirty="0" smtClean="0"/>
              <a:t> me, I have something important to say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I love </a:t>
            </a:r>
            <a:r>
              <a:rPr lang="en-GB" sz="3200" b="1" dirty="0" smtClean="0">
                <a:solidFill>
                  <a:srgbClr val="FF0000"/>
                </a:solidFill>
              </a:rPr>
              <a:t>listening to</a:t>
            </a:r>
            <a:r>
              <a:rPr lang="en-GB" sz="3200" dirty="0" smtClean="0"/>
              <a:t> other people’s conversations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Are you </a:t>
            </a:r>
            <a:r>
              <a:rPr lang="en-GB" sz="3200" b="1" dirty="0" smtClean="0">
                <a:solidFill>
                  <a:srgbClr val="FF0000"/>
                </a:solidFill>
              </a:rPr>
              <a:t>listening to</a:t>
            </a:r>
            <a:r>
              <a:rPr lang="en-GB" sz="3200" dirty="0" smtClean="0"/>
              <a:t> my conversation?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31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WRITE TO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457200">
              <a:buFont typeface="+mj-lt"/>
              <a:buAutoNum type="arabicPeriod"/>
            </a:pPr>
            <a:r>
              <a:rPr lang="en-GB" sz="3200" b="1" dirty="0" smtClean="0"/>
              <a:t>Please </a:t>
            </a:r>
            <a:r>
              <a:rPr lang="en-GB" sz="3200" b="1" dirty="0" smtClean="0">
                <a:solidFill>
                  <a:srgbClr val="FF0000"/>
                </a:solidFill>
              </a:rPr>
              <a:t>write to </a:t>
            </a:r>
            <a:r>
              <a:rPr lang="en-GB" sz="3200" b="1" dirty="0" smtClean="0"/>
              <a:t>me soon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sz="3200" b="1" dirty="0" smtClean="0"/>
              <a:t>I shall </a:t>
            </a:r>
            <a:r>
              <a:rPr lang="en-GB" sz="3200" b="1" dirty="0" smtClean="0">
                <a:solidFill>
                  <a:srgbClr val="FF0000"/>
                </a:solidFill>
              </a:rPr>
              <a:t>write to </a:t>
            </a:r>
            <a:r>
              <a:rPr lang="en-GB" sz="3200" b="1" dirty="0" smtClean="0"/>
              <a:t>you next week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GB" sz="3200" dirty="0" smtClean="0"/>
              <a:t> </a:t>
            </a:r>
            <a:r>
              <a:rPr lang="en-GB" sz="3200" b="1" dirty="0" smtClean="0">
                <a:solidFill>
                  <a:srgbClr val="FF0000"/>
                </a:solidFill>
              </a:rPr>
              <a:t>Write </a:t>
            </a:r>
            <a:r>
              <a:rPr lang="en-GB" sz="3200" b="1" dirty="0" smtClean="0"/>
              <a:t>a letter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b="1" dirty="0" smtClean="0"/>
              <a:t> the principal telling her you misbehaved in class.</a:t>
            </a:r>
            <a:endParaRPr lang="en-GB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84984"/>
            <a:ext cx="3029989" cy="320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0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EXPLAIN TO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12776"/>
            <a:ext cx="46085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60848"/>
            <a:ext cx="3995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The man is </a:t>
            </a:r>
            <a:r>
              <a:rPr lang="en-GB" sz="3200" b="1" dirty="0" smtClean="0">
                <a:solidFill>
                  <a:srgbClr val="FF0000"/>
                </a:solidFill>
              </a:rPr>
              <a:t>explaining</a:t>
            </a:r>
            <a:r>
              <a:rPr lang="en-GB" sz="3200" dirty="0" smtClean="0"/>
              <a:t> the diagram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dirty="0" smtClean="0"/>
              <a:t> the students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shall </a:t>
            </a:r>
            <a:r>
              <a:rPr lang="en-GB" sz="3200" b="1" dirty="0" smtClean="0">
                <a:solidFill>
                  <a:srgbClr val="FF0000"/>
                </a:solidFill>
              </a:rPr>
              <a:t>explain</a:t>
            </a:r>
            <a:r>
              <a:rPr lang="en-GB" sz="3200" dirty="0" smtClean="0"/>
              <a:t> the problem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dirty="0" smtClean="0"/>
              <a:t> you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</a:t>
            </a:r>
            <a:r>
              <a:rPr lang="en-GB" sz="3200" b="1" dirty="0" smtClean="0">
                <a:solidFill>
                  <a:srgbClr val="FF0000"/>
                </a:solidFill>
              </a:rPr>
              <a:t>explained to </a:t>
            </a:r>
            <a:r>
              <a:rPr lang="en-GB" sz="3200" dirty="0" smtClean="0"/>
              <a:t>my friend how the internet works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356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INVITE TO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60848"/>
            <a:ext cx="399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 smtClean="0"/>
              <a:t>I am going to </a:t>
            </a:r>
            <a:r>
              <a:rPr lang="en-GB" sz="3200" b="1" dirty="0" smtClean="0">
                <a:solidFill>
                  <a:srgbClr val="FF0000"/>
                </a:solidFill>
              </a:rPr>
              <a:t>invite </a:t>
            </a:r>
            <a:r>
              <a:rPr lang="en-GB" sz="3200" dirty="0" smtClean="0"/>
              <a:t>my friends </a:t>
            </a:r>
            <a:r>
              <a:rPr lang="en-GB" sz="3200" b="1" dirty="0" smtClean="0">
                <a:solidFill>
                  <a:srgbClr val="FF0000"/>
                </a:solidFill>
              </a:rPr>
              <a:t>to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the party. </a:t>
            </a:r>
            <a:endParaRPr lang="en-GB" sz="3200" dirty="0"/>
          </a:p>
        </p:txBody>
      </p:sp>
      <p:pic>
        <p:nvPicPr>
          <p:cNvPr id="1026" name="Picture 2" descr="https://encrypted-tbn1.gstatic.com/images?q=tbn:ANd9GcT0NmMkiUcbNVhvBVPAtBwnTr0jdP5hURhMa9O4yYEttUhjzbIr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11256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5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SPEAK TO/WITH</a:t>
            </a:r>
            <a:endParaRPr lang="en-GB" dirty="0"/>
          </a:p>
        </p:txBody>
      </p:sp>
      <p:pic>
        <p:nvPicPr>
          <p:cNvPr id="4098" name="Picture 2" descr="http://blogs.reuters.com/global/files/2010/05/RTR2DR6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83904"/>
            <a:ext cx="4857750" cy="418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628800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I </a:t>
            </a:r>
            <a:r>
              <a:rPr lang="en-GB" sz="3200" b="1" dirty="0" smtClean="0">
                <a:solidFill>
                  <a:srgbClr val="FF0000"/>
                </a:solidFill>
              </a:rPr>
              <a:t>speak to </a:t>
            </a:r>
            <a:r>
              <a:rPr lang="en-GB" sz="3200" dirty="0" smtClean="0"/>
              <a:t>my friend every day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The president is speaking to the Russian president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3200" dirty="0" smtClean="0"/>
              <a:t>Do you speak English or Japanese to your host family?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5148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 TALK TO/WITH</a:t>
            </a:r>
            <a:endParaRPr lang="en-GB" dirty="0"/>
          </a:p>
        </p:txBody>
      </p:sp>
      <p:pic>
        <p:nvPicPr>
          <p:cNvPr id="5124" name="Picture 4" descr="http://jbcconnect.com/news/wp-content/uploads/2012/10/talk_to_m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168352" cy="21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90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4149080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This baby can’t be talking to his mother he is too young.</a:t>
            </a:r>
            <a:endParaRPr lang="en-GB" sz="32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013176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86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SAY TO (someone)</a:t>
            </a:r>
            <a:endParaRPr lang="en-GB" dirty="0"/>
          </a:p>
        </p:txBody>
      </p:sp>
      <p:pic>
        <p:nvPicPr>
          <p:cNvPr id="6146" name="Picture 2" descr="https://encrypted-tbn0.gstatic.com/images?q=tbn:ANd9GcS4jV1iYLVs92-4b0P9qwoVxUhvK5KvKmfqGN7SeCoaLxI05EK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160240" cy="151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39952" y="184482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Say “yes” or “no”</a:t>
            </a:r>
            <a:endParaRPr lang="en-GB" sz="28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7326"/>
            <a:ext cx="2284040" cy="179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5" y="4962526"/>
            <a:ext cx="2058144" cy="16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299891"/>
            <a:ext cx="1656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mother </a:t>
            </a:r>
            <a:r>
              <a:rPr lang="en-GB" b="1" dirty="0" smtClean="0">
                <a:solidFill>
                  <a:srgbClr val="FF0000"/>
                </a:solidFill>
              </a:rPr>
              <a:t>said to me </a:t>
            </a:r>
            <a:r>
              <a:rPr lang="en-GB" dirty="0" smtClean="0"/>
              <a:t>that I should have been careful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583</Words>
  <Application>Microsoft Office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Which Verbs Take to after them</vt:lpstr>
      <vt:lpstr>VERBS+ TO= Someone</vt:lpstr>
      <vt:lpstr>TO LISTEN TO</vt:lpstr>
      <vt:lpstr>TO WRITE TO</vt:lpstr>
      <vt:lpstr>TO EXPLAIN TO</vt:lpstr>
      <vt:lpstr>TO INVITE TO</vt:lpstr>
      <vt:lpstr>TO SPEAK TO/WITH</vt:lpstr>
      <vt:lpstr>TO TALK TO/WITH</vt:lpstr>
      <vt:lpstr>SAY TO (someone)</vt:lpstr>
      <vt:lpstr>PowerPoint Presentation</vt:lpstr>
      <vt:lpstr>NO PREPOSITIONS AFTER: TELEPHONE,TELL, ASK(someone)</vt:lpstr>
      <vt:lpstr>NO PREPOSITIONS AFTER: WRITE, SEND, ASK (SOMEONE SOMETHING)</vt:lpstr>
      <vt:lpstr>Want/Would like+TO</vt:lpstr>
      <vt:lpstr>TO after Would love/would hate/would prefer </vt:lpstr>
      <vt:lpstr>We can use to+verb or verb + ing with</vt:lpstr>
      <vt:lpstr>PowerPoint Presentation</vt:lpstr>
      <vt:lpstr>WANT + TO + Verb</vt:lpstr>
      <vt:lpstr>DESCRIBE +TO+Verb</vt:lpstr>
      <vt:lpstr>Decide + TO+Verb</vt:lpstr>
      <vt:lpstr>EXPECT + TO+VERB</vt:lpstr>
      <vt:lpstr>FORGET + TO+VERB</vt:lpstr>
      <vt:lpstr>HOPE + TO+VERB</vt:lpstr>
      <vt:lpstr>LEARN + TO+VERB</vt:lpstr>
      <vt:lpstr>NEED + TO+VERB</vt:lpstr>
      <vt:lpstr>PLAN + TO+VERB</vt:lpstr>
      <vt:lpstr>PROMISE + TO+VERB</vt:lpstr>
      <vt:lpstr>TRY + TO+VERB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Verbs Take to after them</dc:title>
  <dc:creator>Grainne</dc:creator>
  <cp:lastModifiedBy>Grainne</cp:lastModifiedBy>
  <cp:revision>52</cp:revision>
  <dcterms:created xsi:type="dcterms:W3CDTF">2013-05-13T10:44:56Z</dcterms:created>
  <dcterms:modified xsi:type="dcterms:W3CDTF">2013-05-27T11:12:59Z</dcterms:modified>
</cp:coreProperties>
</file>