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12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45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13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13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07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90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62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81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89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1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28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4F54E-C563-4844-8CCA-058EAB05F7E8}" type="datetimeFigureOut">
              <a:rPr lang="en-GB" smtClean="0"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CE4EE-ED38-4DE7-AA49-A486BC1F7C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73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Key Words (RIPOSTE)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Riposte – A clever reply. It is both a noun and a verb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16815"/>
              </p:ext>
            </p:extLst>
          </p:nvPr>
        </p:nvGraphicFramePr>
        <p:xfrm>
          <a:off x="107504" y="1859280"/>
          <a:ext cx="8208912" cy="4907442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483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 quick clever reply to an insult or criticism.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Verb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03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Make a quick clever reply to an insult or criticism: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"You've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got a strange sense of </a:t>
                      </a:r>
                      <a:r>
                        <a:rPr lang="en-GB" sz="2800" dirty="0" err="1">
                          <a:effectLst/>
                          <a:latin typeface="+mn-lt"/>
                        </a:rPr>
                        <a:t>humor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,” </a:t>
                      </a:r>
                      <a:r>
                        <a:rPr lang="en-GB" sz="28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Grant riposted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".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Synonyms</a:t>
                      </a: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77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retort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76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(Drive)</a:t>
            </a: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844824"/>
            <a:ext cx="660648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Synonyms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sz="2800" dirty="0" smtClean="0"/>
              <a:t>verb.   run </a:t>
            </a:r>
          </a:p>
          <a:p>
            <a:endParaRPr lang="en-GB" sz="2800" dirty="0" smtClean="0"/>
          </a:p>
          <a:p>
            <a:r>
              <a:rPr lang="en-GB" sz="2800" dirty="0" smtClean="0"/>
              <a:t>noun.   driving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2841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(Dizzying)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8490"/>
            <a:ext cx="8229600" cy="4464496"/>
          </a:xfrm>
        </p:spPr>
        <p:txBody>
          <a:bodyPr/>
          <a:lstStyle/>
          <a:p>
            <a:r>
              <a:rPr lang="en-GB" dirty="0" smtClean="0"/>
              <a:t>Making you feel excited or confused, especially because is changing very fast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870351"/>
              </p:ext>
            </p:extLst>
          </p:nvPr>
        </p:nvGraphicFramePr>
        <p:xfrm>
          <a:off x="323528" y="2708920"/>
          <a:ext cx="8363272" cy="1657181"/>
        </p:xfrm>
        <a:graphic>
          <a:graphicData uri="http://schemas.openxmlformats.org/drawingml/2006/table">
            <a:tbl>
              <a:tblPr/>
              <a:tblGrid>
                <a:gridCol w="8363272"/>
              </a:tblGrid>
              <a:tr h="6026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Verb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57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</a:rPr>
                        <a:t>Make (someone) feel unsteady, confused, or amazed: "the dizzying rate of change</a:t>
                      </a:r>
                      <a:r>
                        <a:rPr lang="en-GB" sz="2800" b="1" dirty="0" smtClean="0">
                          <a:effectLst/>
                          <a:latin typeface="+mn-lt"/>
                        </a:rPr>
                        <a:t>"</a:t>
                      </a:r>
                      <a:endParaRPr lang="en-GB" sz="2800" b="1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7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(Infidels)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 Used as an insult for people who have no religious beliefs or who have religious beliefs that are different from their own.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00797"/>
              </p:ext>
            </p:extLst>
          </p:nvPr>
        </p:nvGraphicFramePr>
        <p:xfrm>
          <a:off x="457200" y="3360261"/>
          <a:ext cx="8229600" cy="14630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 person who does not believe in religion or who adheres to a religion other than one's own.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35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</a:t>
            </a:r>
            <a:r>
              <a:rPr lang="en-GB" dirty="0" smtClean="0"/>
              <a:t>Obscenity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Offensive behaviour.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00449"/>
              </p:ext>
            </p:extLst>
          </p:nvPr>
        </p:nvGraphicFramePr>
        <p:xfrm>
          <a:off x="323528" y="2554744"/>
          <a:ext cx="8229600" cy="231648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The state or quality of being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obscene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;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obscene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 </a:t>
                      </a:r>
                      <a:r>
                        <a:rPr lang="en-GB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behaviour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,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language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, or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images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An extremely offensive word or expression.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45626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6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(Traumas)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Serious injuries but also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927326"/>
              </p:ext>
            </p:extLst>
          </p:nvPr>
        </p:nvGraphicFramePr>
        <p:xfrm>
          <a:off x="251520" y="1988841"/>
          <a:ext cx="8208912" cy="4856532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9246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  <a:endParaRPr lang="en-GB" sz="28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9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 deeply distressing or disturbing experience.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Emotional shock following a stressful event or a physical injury, which may be associated with physical shock and sometimes leads to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...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GB" sz="2800" dirty="0" smtClean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She had a </a:t>
                      </a:r>
                      <a:r>
                        <a:rPr lang="en-GB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traumatic experience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yesterday her car went out of control and crashed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 smtClean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What a trauma you have had, are you alright?</a:t>
                      </a: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45626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00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(Allusion)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A statement or action that refers to something in an indirect way.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190859"/>
              </p:ext>
            </p:extLst>
          </p:nvPr>
        </p:nvGraphicFramePr>
        <p:xfrm>
          <a:off x="457200" y="3040221"/>
          <a:ext cx="8229600" cy="353568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An expression designed to call something to mind without mentioning it explicitly; an indirect or passing reference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2. The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practice of making such references, esp. as an artistic device</a:t>
                      </a:r>
                      <a:r>
                        <a:rPr lang="en-GB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dirty="0">
                        <a:effectLst/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1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(Allusion)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139227"/>
              </p:ext>
            </p:extLst>
          </p:nvPr>
        </p:nvGraphicFramePr>
        <p:xfrm>
          <a:off x="107504" y="1897698"/>
          <a:ext cx="8229600" cy="14630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Synonyms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b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hint - reference - suggestion - innuendo - insinuation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3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(Articulate)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Express thoughts and ideas clearly and effectively.</a:t>
            </a:r>
          </a:p>
          <a:p>
            <a:pPr marL="0" indent="0">
              <a:buNone/>
            </a:pPr>
            <a:r>
              <a:rPr lang="en-GB" dirty="0" smtClean="0"/>
              <a:t>Examples</a:t>
            </a:r>
          </a:p>
          <a:p>
            <a:r>
              <a:rPr lang="en-GB" sz="3000" dirty="0" smtClean="0">
                <a:effectLst/>
              </a:rPr>
              <a:t>I didn't know how </a:t>
            </a:r>
            <a:r>
              <a:rPr lang="en-GB" sz="3000" b="1" dirty="0" smtClean="0">
                <a:solidFill>
                  <a:srgbClr val="FF0000"/>
                </a:solidFill>
                <a:effectLst/>
              </a:rPr>
              <a:t>to articulate </a:t>
            </a:r>
            <a:r>
              <a:rPr lang="en-GB" sz="3000" dirty="0" smtClean="0">
                <a:effectLst/>
              </a:rPr>
              <a:t>my feelings; they were just beyond words. (verb meaning to express something clearly and well)</a:t>
            </a:r>
            <a:br>
              <a:rPr lang="en-GB" sz="3000" dirty="0" smtClean="0">
                <a:effectLst/>
              </a:rPr>
            </a:br>
            <a:r>
              <a:rPr lang="en-GB" sz="3000" dirty="0" smtClean="0">
                <a:effectLst/>
              </a:rPr>
              <a:t/>
            </a:r>
            <a:br>
              <a:rPr lang="en-GB" sz="3000" dirty="0" smtClean="0">
                <a:effectLst/>
              </a:rPr>
            </a:br>
            <a:r>
              <a:rPr lang="en-GB" sz="3000" dirty="0" smtClean="0">
                <a:effectLst/>
              </a:rPr>
              <a:t>She is a very </a:t>
            </a:r>
            <a:r>
              <a:rPr lang="en-GB" sz="3000" b="1" dirty="0" smtClean="0">
                <a:solidFill>
                  <a:srgbClr val="FF0000"/>
                </a:solidFill>
                <a:effectLst/>
              </a:rPr>
              <a:t>articulate</a:t>
            </a:r>
            <a:r>
              <a:rPr lang="en-GB" sz="3000" dirty="0" smtClean="0">
                <a:effectLst/>
              </a:rPr>
              <a:t> woman, always knowing just the right way to say something. (adjective meaning someone who says things well)</a:t>
            </a:r>
            <a:br>
              <a:rPr lang="en-GB" sz="3000" dirty="0" smtClean="0">
                <a:effectLst/>
              </a:rPr>
            </a:br>
            <a:endParaRPr lang="en-GB" sz="30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05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(Articulate)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Express thoughts and ideas clearly and effectively.</a:t>
            </a:r>
          </a:p>
          <a:p>
            <a:pPr marL="0" indent="0">
              <a:buNone/>
            </a:pPr>
            <a:r>
              <a:rPr lang="en-GB" dirty="0" smtClean="0"/>
              <a:t>Examples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>Jim was the most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articulate</a:t>
            </a:r>
            <a:r>
              <a:rPr lang="en-GB" dirty="0" smtClean="0">
                <a:effectLst/>
              </a:rPr>
              <a:t> person on the debate team; he always worded his answers accurately and persuasively, and had a large vocabulary.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Susan could not find the words to describe what she was feeling; it was difficult for her to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articulate</a:t>
            </a:r>
            <a:r>
              <a:rPr lang="en-GB" dirty="0" smtClean="0">
                <a:solidFill>
                  <a:srgbClr val="FF0000"/>
                </a:solidFill>
                <a:effectLst/>
              </a:rPr>
              <a:t> </a:t>
            </a:r>
            <a:r>
              <a:rPr lang="en-GB" dirty="0" smtClean="0">
                <a:effectLst/>
              </a:rPr>
              <a:t>her emotions to her family.</a:t>
            </a: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3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(Dubbed)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Given a particular name or description – Dubbed.</a:t>
            </a:r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396825"/>
              </p:ext>
            </p:extLst>
          </p:nvPr>
        </p:nvGraphicFramePr>
        <p:xfrm>
          <a:off x="457200" y="3222625"/>
          <a:ext cx="8229600" cy="316992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649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Verb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75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Give an unofficial name or nickname to (someone or something): "the media dubbed anorexia “the slimming disease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.”".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2.Provide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(a film) with a soundtrack in a different language from the original.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2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(Culmination)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final result of a process or culmination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217869"/>
              </p:ext>
            </p:extLst>
          </p:nvPr>
        </p:nvGraphicFramePr>
        <p:xfrm>
          <a:off x="457200" y="2811621"/>
          <a:ext cx="8229600" cy="34442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The highest or climactic point of something, esp. as attained after a long time.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The reaching of the meridian by a celestial body.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Synonyms</a:t>
                      </a: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climax - zenith - acme - summit - meridian - peak - apex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39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Culmination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effectLst/>
              </a:rPr>
              <a:t>It was the culmination</a:t>
            </a:r>
            <a:r>
              <a:rPr lang="en-GB" sz="2800" dirty="0" smtClean="0">
                <a:effectLst/>
              </a:rPr>
              <a:t> of a lifetime 's research.</a:t>
            </a:r>
          </a:p>
          <a:p>
            <a:r>
              <a:rPr lang="en-GB" sz="2800" dirty="0" smtClean="0">
                <a:effectLst/>
              </a:rPr>
              <a:t>The report marked the </a:t>
            </a:r>
            <a:r>
              <a:rPr lang="en-GB" sz="2800" b="1" dirty="0" smtClean="0">
                <a:effectLst/>
              </a:rPr>
              <a:t>culmination</a:t>
            </a:r>
            <a:r>
              <a:rPr lang="en-GB" sz="2800" dirty="0" smtClean="0">
                <a:effectLst/>
              </a:rPr>
              <a:t> of a year long inquiry.</a:t>
            </a:r>
          </a:p>
          <a:p>
            <a:r>
              <a:rPr lang="en-GB" sz="2800" dirty="0" smtClean="0">
                <a:effectLst/>
              </a:rPr>
              <a:t>Firstly there are the latest drawings and documentation celebrating a </a:t>
            </a:r>
            <a:r>
              <a:rPr lang="en-GB" sz="2800" b="1" dirty="0" smtClean="0">
                <a:effectLst/>
              </a:rPr>
              <a:t>culmination</a:t>
            </a:r>
            <a:r>
              <a:rPr lang="en-GB" sz="2800" dirty="0" smtClean="0">
                <a:effectLst/>
              </a:rPr>
              <a:t> of his famous " ash dome " project.</a:t>
            </a:r>
          </a:p>
          <a:p>
            <a:r>
              <a:rPr lang="en-GB" sz="2800" dirty="0" smtClean="0">
                <a:effectLst/>
              </a:rPr>
              <a:t>The year 2012 represented the </a:t>
            </a:r>
            <a:r>
              <a:rPr lang="en-GB" sz="2800" b="1" dirty="0" smtClean="0">
                <a:effectLst/>
              </a:rPr>
              <a:t>culmination</a:t>
            </a:r>
            <a:r>
              <a:rPr lang="en-GB" sz="2800" dirty="0" smtClean="0">
                <a:effectLst/>
              </a:rPr>
              <a:t> of our journey towards a full university title, a journey which began 10 years ago.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5309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(Troubled)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2509" y="1268760"/>
            <a:ext cx="8229600" cy="4464496"/>
          </a:xfrm>
        </p:spPr>
        <p:txBody>
          <a:bodyPr/>
          <a:lstStyle/>
          <a:p>
            <a:r>
              <a:rPr lang="en-GB" dirty="0" smtClean="0"/>
              <a:t>A place or person that is affected by many problems.</a:t>
            </a:r>
          </a:p>
          <a:p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323158"/>
              </p:ext>
            </p:extLst>
          </p:nvPr>
        </p:nvGraphicFramePr>
        <p:xfrm>
          <a:off x="251520" y="2492896"/>
          <a:ext cx="8229600" cy="103632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Difficulty or problems.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23528" y="3645024"/>
            <a:ext cx="65344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Verb</a:t>
            </a:r>
          </a:p>
          <a:p>
            <a:r>
              <a:rPr lang="en-GB" sz="2800" dirty="0" smtClean="0"/>
              <a:t>Cause distress or anxiety to: "he was not troubled by doubts".</a:t>
            </a:r>
          </a:p>
          <a:p>
            <a:endParaRPr lang="en-GB" sz="2800" dirty="0"/>
          </a:p>
          <a:p>
            <a:r>
              <a:rPr lang="en-GB" sz="2800" dirty="0" smtClean="0"/>
              <a:t>She has so many troubles that her health is severely affected.</a:t>
            </a:r>
          </a:p>
          <a:p>
            <a:r>
              <a:rPr lang="en-GB" sz="2800" dirty="0" smtClean="0"/>
              <a:t>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3949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(Troubled)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777171"/>
              </p:ext>
            </p:extLst>
          </p:nvPr>
        </p:nvGraphicFramePr>
        <p:xfrm>
          <a:off x="323528" y="2060848"/>
          <a:ext cx="8229600" cy="28346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</a:rPr>
                        <a:t>Synonyms</a:t>
                      </a: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b="1" dirty="0"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i="1" dirty="0">
                          <a:effectLst/>
                          <a:latin typeface="+mn-lt"/>
                        </a:rPr>
                        <a:t>noun</a:t>
                      </a:r>
                      <a:r>
                        <a:rPr lang="en-GB" sz="2800" b="1" dirty="0">
                          <a:effectLst/>
                          <a:latin typeface="+mn-lt"/>
                        </a:rPr>
                        <a:t>. 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</a:rPr>
                        <a:t>worry - bother - disturbance - distress - difficulty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i="1" dirty="0">
                          <a:effectLst/>
                          <a:latin typeface="+mn-lt"/>
                        </a:rPr>
                        <a:t>verb</a:t>
                      </a:r>
                      <a:r>
                        <a:rPr lang="en-GB" sz="2800" b="1" dirty="0">
                          <a:effectLst/>
                          <a:latin typeface="+mn-lt"/>
                        </a:rPr>
                        <a:t>.  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</a:rPr>
                        <a:t>disturb - bother - worry - harass - annoy - upset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51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(Militants)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People who use extreme and violent methods to achieve something.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73767"/>
              </p:ext>
            </p:extLst>
          </p:nvPr>
        </p:nvGraphicFramePr>
        <p:xfrm>
          <a:off x="251520" y="2354898"/>
          <a:ext cx="8229600" cy="14630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Adjective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Combative and aggressive in support of a political or social cause: "militant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fundamentalists".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3" y="4293096"/>
            <a:ext cx="48245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Noun</a:t>
            </a:r>
          </a:p>
          <a:p>
            <a:r>
              <a:rPr lang="en-GB" sz="2800" dirty="0" smtClean="0"/>
              <a:t>A person who is active in this way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2438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Militant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Synonyms</a:t>
            </a:r>
          </a:p>
          <a:p>
            <a:endParaRPr lang="en-GB" dirty="0" smtClean="0"/>
          </a:p>
          <a:p>
            <a:r>
              <a:rPr lang="en-GB" dirty="0" smtClean="0"/>
              <a:t>adjective.   warlike - bellicose - combative - belligerent - fighting </a:t>
            </a:r>
          </a:p>
          <a:p>
            <a:endParaRPr lang="en-GB" dirty="0" smtClean="0"/>
          </a:p>
          <a:p>
            <a:r>
              <a:rPr lang="en-GB" dirty="0" smtClean="0"/>
              <a:t>noun.   fighter - combatant - warrior - activist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197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(Drive)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A big effort to achieve something, especially by a company or government.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502529"/>
              </p:ext>
            </p:extLst>
          </p:nvPr>
        </p:nvGraphicFramePr>
        <p:xfrm>
          <a:off x="323528" y="2630016"/>
          <a:ext cx="8229600" cy="27432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Verb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Operate and control the direction and speed of a motor vehicle: "he got into his car and drove off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".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The government is driving the drink/drive campaign so less accidents will occur.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8281"/>
              </p:ext>
            </p:extLst>
          </p:nvPr>
        </p:nvGraphicFramePr>
        <p:xfrm>
          <a:off x="179512" y="4912960"/>
          <a:ext cx="8229600" cy="103632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 trip or journey in a car.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40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782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Key Words (RIPOSTE)</vt:lpstr>
      <vt:lpstr>Key Words (Dubbed)</vt:lpstr>
      <vt:lpstr>Key Words (Culmination)</vt:lpstr>
      <vt:lpstr>Examples of Culmination</vt:lpstr>
      <vt:lpstr>Key Words (Troubled)</vt:lpstr>
      <vt:lpstr>Key Words (Troubled)</vt:lpstr>
      <vt:lpstr>Key Words (Militants)</vt:lpstr>
      <vt:lpstr>Militant</vt:lpstr>
      <vt:lpstr>Key Words (Drive)</vt:lpstr>
      <vt:lpstr>Key Words (Drive)</vt:lpstr>
      <vt:lpstr>Key Words (Dizzying)</vt:lpstr>
      <vt:lpstr>Key Words (Infidels)</vt:lpstr>
      <vt:lpstr>Key Words (Obscenity)</vt:lpstr>
      <vt:lpstr>Key Words (Traumas)</vt:lpstr>
      <vt:lpstr>Key Words (Allusion)</vt:lpstr>
      <vt:lpstr>Key Words (Allusion)</vt:lpstr>
      <vt:lpstr>Key Words (Articulate)</vt:lpstr>
      <vt:lpstr>Key Words (Articulate)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Words (RIPOSTE)</dc:title>
  <dc:creator>Grainne</dc:creator>
  <cp:lastModifiedBy>Grainne</cp:lastModifiedBy>
  <cp:revision>20</cp:revision>
  <dcterms:created xsi:type="dcterms:W3CDTF">2013-09-18T11:04:45Z</dcterms:created>
  <dcterms:modified xsi:type="dcterms:W3CDTF">2013-09-18T14:12:15Z</dcterms:modified>
</cp:coreProperties>
</file>