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10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78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24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76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48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18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371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65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41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88AD4-2B74-467E-A39E-87E6BD1F2146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57F99-B97A-4647-B713-57DAE2D8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08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1008112"/>
          </a:xfrm>
        </p:spPr>
        <p:txBody>
          <a:bodyPr/>
          <a:lstStyle/>
          <a:p>
            <a:r>
              <a:rPr lang="en-GB" dirty="0" smtClean="0"/>
              <a:t>Spy Catcher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001419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You are at a party at your country’s embassy in Dublin.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Your mission:  </a:t>
            </a:r>
            <a:r>
              <a:rPr lang="en-GB" b="1" dirty="0" smtClean="0">
                <a:solidFill>
                  <a:srgbClr val="FF0000"/>
                </a:solidFill>
              </a:rPr>
              <a:t>Find the spy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Information:</a:t>
            </a:r>
          </a:p>
          <a:p>
            <a:pPr lvl="2"/>
            <a:r>
              <a:rPr lang="en-GB" dirty="0" smtClean="0"/>
              <a:t>Code Name October</a:t>
            </a:r>
          </a:p>
          <a:p>
            <a:pPr lvl="2"/>
            <a:r>
              <a:rPr lang="en-GB" dirty="0" smtClean="0"/>
              <a:t>Not married</a:t>
            </a:r>
          </a:p>
          <a:p>
            <a:pPr lvl="2"/>
            <a:r>
              <a:rPr lang="en-GB" dirty="0" smtClean="0"/>
              <a:t>Has army experience</a:t>
            </a:r>
          </a:p>
          <a:p>
            <a:pPr lvl="2"/>
            <a:r>
              <a:rPr lang="en-GB" dirty="0" smtClean="0"/>
              <a:t>Does not live in Europe or the USA</a:t>
            </a:r>
          </a:p>
          <a:p>
            <a:pPr lvl="2"/>
            <a:r>
              <a:rPr lang="en-GB" dirty="0" smtClean="0"/>
              <a:t>Plays some type of sport, maybe tennis or golf</a:t>
            </a:r>
          </a:p>
          <a:p>
            <a:pPr lvl="1"/>
            <a:r>
              <a:rPr lang="en-GB" dirty="0" smtClean="0"/>
              <a:t>There is another </a:t>
            </a:r>
            <a:r>
              <a:rPr lang="en-GB" b="1" dirty="0" smtClean="0">
                <a:solidFill>
                  <a:srgbClr val="FF0000"/>
                </a:solidFill>
              </a:rPr>
              <a:t>spy catcher </a:t>
            </a:r>
            <a:r>
              <a:rPr lang="en-GB" dirty="0" smtClean="0"/>
              <a:t>at the party. Identify that person.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925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Spy Catcher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spy is Valerie Dumont</a:t>
            </a:r>
          </a:p>
          <a:p>
            <a:pPr marL="0" indent="0">
              <a:buNone/>
            </a:pPr>
            <a:endParaRPr lang="en-GB" dirty="0" smtClean="0"/>
          </a:p>
          <a:p>
            <a:pPr lvl="1"/>
            <a:r>
              <a:rPr lang="en-GB" dirty="0" smtClean="0"/>
              <a:t>She is divorced and so not married</a:t>
            </a:r>
          </a:p>
          <a:p>
            <a:pPr lvl="1"/>
            <a:r>
              <a:rPr lang="en-GB" dirty="0" smtClean="0"/>
              <a:t>Has army experience</a:t>
            </a:r>
          </a:p>
          <a:p>
            <a:pPr lvl="1"/>
            <a:r>
              <a:rPr lang="en-GB" dirty="0" smtClean="0"/>
              <a:t>Works in South America</a:t>
            </a:r>
          </a:p>
          <a:p>
            <a:pPr lvl="1"/>
            <a:r>
              <a:rPr lang="en-GB" dirty="0" smtClean="0"/>
              <a:t>Plays a sport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99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Spy Catcher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spy catcher is Atsuko Ishida.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She guessed that Valerie Dumont plays golf or tennis and so we can guess she has information about the spy cod-named OCTOBER.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36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117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Spy Catcher</vt:lpstr>
      <vt:lpstr>Spy Catcher</vt:lpstr>
      <vt:lpstr>Spy Catcher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</dc:creator>
  <cp:lastModifiedBy>Grainne</cp:lastModifiedBy>
  <cp:revision>3</cp:revision>
  <dcterms:created xsi:type="dcterms:W3CDTF">2013-09-18T10:32:38Z</dcterms:created>
  <dcterms:modified xsi:type="dcterms:W3CDTF">2013-09-18T10:47:49Z</dcterms:modified>
</cp:coreProperties>
</file>