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90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5DF9-E455-491F-AF53-060DC7F8FF75}" type="datetimeFigureOut">
              <a:rPr lang="en-GB" smtClean="0"/>
              <a:t>15/10/2014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867A-D678-4AC3-85DA-7776B2BCFD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227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5DF9-E455-491F-AF53-060DC7F8FF75}" type="datetimeFigureOut">
              <a:rPr lang="en-GB" smtClean="0"/>
              <a:t>15/10/2014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867A-D678-4AC3-85DA-7776B2BCFD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9780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5DF9-E455-491F-AF53-060DC7F8FF75}" type="datetimeFigureOut">
              <a:rPr lang="en-GB" smtClean="0"/>
              <a:t>15/10/2014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867A-D678-4AC3-85DA-7776B2BCFD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5125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5DF9-E455-491F-AF53-060DC7F8FF75}" type="datetimeFigureOut">
              <a:rPr lang="en-GB" smtClean="0"/>
              <a:t>15/10/2014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867A-D678-4AC3-85DA-7776B2BCFD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257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5DF9-E455-491F-AF53-060DC7F8FF75}" type="datetimeFigureOut">
              <a:rPr lang="en-GB" smtClean="0"/>
              <a:t>15/10/2014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867A-D678-4AC3-85DA-7776B2BCFD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8204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5DF9-E455-491F-AF53-060DC7F8FF75}" type="datetimeFigureOut">
              <a:rPr lang="en-GB" smtClean="0"/>
              <a:t>15/10/2014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867A-D678-4AC3-85DA-7776B2BCFD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821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5DF9-E455-491F-AF53-060DC7F8FF75}" type="datetimeFigureOut">
              <a:rPr lang="en-GB" smtClean="0"/>
              <a:t>15/10/2014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867A-D678-4AC3-85DA-7776B2BCFD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601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5DF9-E455-491F-AF53-060DC7F8FF75}" type="datetimeFigureOut">
              <a:rPr lang="en-GB" smtClean="0"/>
              <a:t>15/10/2014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867A-D678-4AC3-85DA-7776B2BCFD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292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5DF9-E455-491F-AF53-060DC7F8FF75}" type="datetimeFigureOut">
              <a:rPr lang="en-GB" smtClean="0"/>
              <a:t>15/10/2014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867A-D678-4AC3-85DA-7776B2BCFD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616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5DF9-E455-491F-AF53-060DC7F8FF75}" type="datetimeFigureOut">
              <a:rPr lang="en-GB" smtClean="0"/>
              <a:t>15/10/2014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867A-D678-4AC3-85DA-7776B2BCFD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7674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25DF9-E455-491F-AF53-060DC7F8FF75}" type="datetimeFigureOut">
              <a:rPr lang="en-GB" smtClean="0"/>
              <a:t>15/10/2014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B867A-D678-4AC3-85DA-7776B2BCFD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6057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25DF9-E455-491F-AF53-060DC7F8FF75}" type="datetimeFigureOut">
              <a:rPr lang="en-GB" smtClean="0"/>
              <a:t>15/10/2014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B867A-D678-4AC3-85DA-7776B2BCFD7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806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0"/>
            <a:ext cx="3572299" cy="2276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132" y="3140968"/>
            <a:ext cx="3560823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973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18" y="332656"/>
            <a:ext cx="3892833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4077072"/>
            <a:ext cx="3888433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721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2014-10-15T18:09:47Z</dcterms:created>
  <dcterms:modified xsi:type="dcterms:W3CDTF">2014-10-15T18:13:02Z</dcterms:modified>
</cp:coreProperties>
</file>