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1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190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33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19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69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03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278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52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1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03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800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75E77-1D75-4F84-AEA6-477E9409FFEE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3E805-5CA3-4E62-B93A-3A726E186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60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If+Conditional</a:t>
            </a:r>
            <a:r>
              <a:rPr lang="en-GB" dirty="0" smtClean="0"/>
              <a:t> Clauses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97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1st Types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There is a condition possible to </a:t>
            </a:r>
            <a:r>
              <a:rPr lang="en-GB" dirty="0" err="1" smtClean="0"/>
              <a:t>fulfill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e.g.  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906069"/>
              </p:ext>
            </p:extLst>
          </p:nvPr>
        </p:nvGraphicFramePr>
        <p:xfrm>
          <a:off x="457200" y="3557618"/>
          <a:ext cx="8229600" cy="1167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7552"/>
                <a:gridCol w="2983232"/>
                <a:gridCol w="4258816"/>
              </a:tblGrid>
              <a:tr h="6216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type</a:t>
                      </a:r>
                      <a:endParaRPr lang="en-GB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if clause</a:t>
                      </a:r>
                      <a:endParaRPr lang="en-GB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</a:rPr>
                        <a:t>main clause</a:t>
                      </a:r>
                      <a:endParaRPr lang="en-GB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</a:tr>
              <a:tr h="545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Simple Present 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will-future (or Modal + infinitive)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59746"/>
              </p:ext>
            </p:extLst>
          </p:nvPr>
        </p:nvGraphicFramePr>
        <p:xfrm>
          <a:off x="467544" y="5373216"/>
          <a:ext cx="8229600" cy="9823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7552"/>
                <a:gridCol w="2972888"/>
                <a:gridCol w="4269160"/>
              </a:tblGrid>
              <a:tr h="168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type</a:t>
                      </a:r>
                      <a:endParaRPr lang="en-GB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if clause</a:t>
                      </a:r>
                      <a:endParaRPr lang="en-GB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main clause</a:t>
                      </a:r>
                      <a:endParaRPr lang="en-GB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</a:t>
                      </a:r>
                      <a:endParaRPr lang="en-GB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If I study, </a:t>
                      </a:r>
                      <a:endParaRPr lang="en-GB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 will pass the exam.</a:t>
                      </a:r>
                      <a:endParaRPr lang="en-GB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33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2nd Type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2 In theory possible to </a:t>
            </a:r>
            <a:r>
              <a:rPr lang="en-GB" dirty="0" err="1" smtClean="0"/>
              <a:t>fulfill</a:t>
            </a:r>
            <a:r>
              <a:rPr lang="en-GB" dirty="0" smtClean="0"/>
              <a:t>.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e.g. 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123878"/>
              </p:ext>
            </p:extLst>
          </p:nvPr>
        </p:nvGraphicFramePr>
        <p:xfrm>
          <a:off x="457200" y="2708921"/>
          <a:ext cx="8229600" cy="92024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987552"/>
                <a:gridCol w="2304288"/>
                <a:gridCol w="4937760"/>
              </a:tblGrid>
              <a:tr h="466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type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if clause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main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2400" dirty="0">
                          <a:effectLst/>
                        </a:rPr>
                        <a:t>clause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</a:tr>
              <a:tr h="410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II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Simple Past 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would + infinitive *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601233"/>
              </p:ext>
            </p:extLst>
          </p:nvPr>
        </p:nvGraphicFramePr>
        <p:xfrm>
          <a:off x="467544" y="4149079"/>
          <a:ext cx="8219256" cy="1007047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986311"/>
                <a:gridCol w="2254049"/>
                <a:gridCol w="4978896"/>
              </a:tblGrid>
              <a:tr h="475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type</a:t>
                      </a:r>
                      <a:endParaRPr lang="en-GB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if clause</a:t>
                      </a:r>
                      <a:endParaRPr lang="en-GB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main clause</a:t>
                      </a:r>
                      <a:endParaRPr lang="en-GB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</a:tr>
              <a:tr h="417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II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If I studied,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I would pass the exam.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32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Type</a:t>
            </a:r>
            <a:br>
              <a:rPr lang="en-GB" dirty="0" smtClean="0"/>
            </a:b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250313"/>
              </p:ext>
            </p:extLst>
          </p:nvPr>
        </p:nvGraphicFramePr>
        <p:xfrm>
          <a:off x="467544" y="2636912"/>
          <a:ext cx="7128792" cy="115212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855455"/>
                <a:gridCol w="1996062"/>
                <a:gridCol w="4277275"/>
              </a:tblGrid>
              <a:tr h="5984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type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if clause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main clause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</a:tr>
              <a:tr h="5537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III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Past Perfect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would + have + past participle *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/>
          <a:lstStyle/>
          <a:p>
            <a:r>
              <a:rPr lang="en-GB" dirty="0" smtClean="0"/>
              <a:t>3. Condition not possible to fulfil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183437"/>
              </p:ext>
            </p:extLst>
          </p:nvPr>
        </p:nvGraphicFramePr>
        <p:xfrm>
          <a:off x="467544" y="4509120"/>
          <a:ext cx="7762056" cy="103174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20080"/>
                <a:gridCol w="2016224"/>
                <a:gridCol w="5025752"/>
              </a:tblGrid>
              <a:tr h="168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type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if clause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main clause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III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If I had studied, 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 would have passed the exam.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64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126</Words>
  <Application>Microsoft Office PowerPoint</Application>
  <PresentationFormat>On-screen Show (4:3)</PresentationFormat>
  <Paragraphs>47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If+Conditional Clauses</vt:lpstr>
      <vt:lpstr>1st Types </vt:lpstr>
      <vt:lpstr>2nd Type </vt:lpstr>
      <vt:lpstr>3rd Type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If+Conditional Clauses</dc:title>
  <dc:creator>user</dc:creator>
  <cp:lastModifiedBy>user</cp:lastModifiedBy>
  <cp:revision>3</cp:revision>
  <dcterms:created xsi:type="dcterms:W3CDTF">2014-10-01T19:42:08Z</dcterms:created>
  <dcterms:modified xsi:type="dcterms:W3CDTF">2014-10-01T20:28:47Z</dcterms:modified>
</cp:coreProperties>
</file>