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7" r:id="rId9"/>
    <p:sldId id="266" r:id="rId10"/>
    <p:sldId id="265" r:id="rId11"/>
    <p:sldId id="268" r:id="rId12"/>
    <p:sldId id="264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893A5-66D3-4912-90E2-35044F2B047C}" type="datetimeFigureOut">
              <a:rPr lang="en-IE" smtClean="0"/>
              <a:t>05/09/2016</a:t>
            </a:fld>
            <a:endParaRPr lang="en-I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D7BBA-AECE-440C-9F19-62F721EFD276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37091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8D7BBA-AECE-440C-9F19-62F721EFD276}" type="slidenum">
              <a:rPr lang="en-IE" smtClean="0"/>
              <a:t>2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76517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90988-C41E-412E-BC8D-3C4F52E578DE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1945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91EED-896B-4375-884A-08C5A390C6F9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62634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7D19-C217-4287-A392-AEAAF515F1DE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48498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962BF-8046-496A-BA67-AB3B66F53CDF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16081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50B87-47A5-4CD6-88FD-B518F1743AF0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56075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D721-183E-480B-8BE5-CC3F6462A85C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20925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635CD-D402-4B51-9B52-A05F422878F9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780028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DA805-C8CA-434B-88E5-E5229B29BDA8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3716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E5A0C-6C55-4099-89EF-14AC41CFF9D8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158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A8514-55EB-46AD-9E7C-29C36CA24542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230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EBE0E-AC8D-4192-A3C2-4F3E6CEB3E9C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377206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95E71-B865-4D56-96C9-BE793DF4DB26}" type="datetime1">
              <a:rPr lang="en-IE" smtClean="0"/>
              <a:t>05/09/2016</a:t>
            </a:fld>
            <a:endParaRPr lang="en-I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4842D-881C-4B1F-8215-B2805BD1915C}" type="slidenum">
              <a:rPr lang="en-IE" smtClean="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229372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2348880"/>
            <a:ext cx="8350696" cy="1181993"/>
          </a:xfrm>
        </p:spPr>
        <p:txBody>
          <a:bodyPr>
            <a:normAutofit fontScale="90000"/>
          </a:bodyPr>
          <a:lstStyle/>
          <a:p>
            <a:r>
              <a:rPr lang="en-IE" dirty="0"/>
              <a:t>Stative</a:t>
            </a:r>
            <a:r>
              <a:rPr lang="en-IE" dirty="0" smtClean="0"/>
              <a:t> &amp; Dynamic Verbs</a:t>
            </a:r>
            <a:br>
              <a:rPr lang="en-IE" dirty="0" smtClean="0"/>
            </a:br>
            <a:endParaRPr lang="en-IE" sz="3200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331640" y="4066093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b="1" dirty="0" smtClean="0"/>
              <a:t>By Gráinne Fanning</a:t>
            </a:r>
          </a:p>
          <a:p>
            <a:pPr algn="ctr"/>
            <a:r>
              <a:rPr lang="en-IE" b="1" dirty="0" smtClean="0"/>
              <a:t>T.E.F.L Ballsbridge College of Further Education 2011</a:t>
            </a:r>
            <a:endParaRPr lang="en-IE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1</a:t>
            </a:fld>
            <a:endParaRPr lang="en-I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99B3D-92E1-4128-9DC9-6475749F20C0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6900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586551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dirty="0" smtClean="0"/>
              <a:t> </a:t>
            </a:r>
            <a:r>
              <a:rPr lang="en-IE" sz="8600" dirty="0" smtClean="0"/>
              <a:t>STATIVE </a:t>
            </a:r>
            <a:r>
              <a:rPr lang="en-IE" sz="8800" dirty="0" smtClean="0"/>
              <a:t>VERBS  ARE’NT USUALLY  USED IN CONTINUOUS TENSES</a:t>
            </a:r>
            <a:endParaRPr lang="en-IE" sz="88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b="1" dirty="0" smtClean="0">
                <a:solidFill>
                  <a:schemeClr val="tx1"/>
                </a:solidFill>
              </a:rPr>
              <a:t>The Verb</a:t>
            </a:r>
            <a:endParaRPr lang="en-IE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2</a:t>
            </a:fld>
            <a:endParaRPr lang="en-I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47C76-52BB-418A-B97F-05D913891861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8776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E" sz="6000" dirty="0" smtClean="0"/>
              <a:t>They are verbs that usually describe a state, or a condition. They are not action verbs</a:t>
            </a:r>
            <a:endParaRPr lang="en-IE" sz="6000" dirty="0"/>
          </a:p>
        </p:txBody>
      </p:sp>
      <p:sp>
        <p:nvSpPr>
          <p:cNvPr id="4" name="Rectangle 3"/>
          <p:cNvSpPr/>
          <p:nvPr/>
        </p:nvSpPr>
        <p:spPr>
          <a:xfrm>
            <a:off x="1763688" y="0"/>
            <a:ext cx="4824536" cy="15567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6000" dirty="0" smtClean="0"/>
              <a:t>STATIVE VERBS</a:t>
            </a:r>
            <a:endParaRPr lang="en-IE" sz="6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3</a:t>
            </a:fld>
            <a:endParaRPr lang="en-I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53F90-792A-4687-B466-E95279BB7216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96321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95736" y="1988840"/>
            <a:ext cx="5040560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9600" dirty="0" smtClean="0"/>
              <a:t>LIKE</a:t>
            </a:r>
            <a:endParaRPr lang="en-IE" sz="9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4</a:t>
            </a:fld>
            <a:endParaRPr lang="en-I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C8462-9360-4432-8492-230B415ACE28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12249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Program Files (x86)\Microsoft Office\MEDIA\CAGCAT10\j028190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383506"/>
            <a:ext cx="1825625" cy="17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AppData\Local\Microsoft\Windows\Temporary Internet Files\Content.IE5\9IMSDMZL\MC90043151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35" y="1331912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86435" y="1700808"/>
            <a:ext cx="32817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6600" dirty="0" smtClean="0"/>
              <a:t>LIKE</a:t>
            </a:r>
            <a:endParaRPr lang="en-IE" sz="6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5</a:t>
            </a:fld>
            <a:endParaRPr lang="en-I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1C2F5-66E3-4906-AA81-7CBC28018E23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8374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AppData\Local\Microsoft\Windows\Temporary Internet Files\Content.IE5\9IMSDMZL\MC90043151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08720"/>
            <a:ext cx="1828572" cy="1828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1628800"/>
            <a:ext cx="3024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000" dirty="0" smtClean="0"/>
              <a:t>Am liking </a:t>
            </a:r>
            <a:endParaRPr lang="en-IE" sz="4000" dirty="0"/>
          </a:p>
        </p:txBody>
      </p:sp>
      <p:pic>
        <p:nvPicPr>
          <p:cNvPr id="4" name="Picture 2" descr="C:\Program Files (x86)\Microsoft Office\MEDIA\CAGCAT10\j0281904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35326"/>
            <a:ext cx="1825625" cy="1725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2152100" y="908720"/>
            <a:ext cx="2275884" cy="195221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152100" y="908720"/>
            <a:ext cx="2491908" cy="195221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6</a:t>
            </a:fld>
            <a:endParaRPr lang="en-IE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E9D00-D906-4BAC-B992-5BCBFED8F8AA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6345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339752" y="882298"/>
            <a:ext cx="5688632" cy="13225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 smtClean="0"/>
              <a:t>Be</a:t>
            </a:r>
          </a:p>
          <a:p>
            <a:pPr algn="ctr"/>
            <a:r>
              <a:rPr lang="en-IE" sz="2800" b="1" dirty="0" smtClean="0"/>
              <a:t>Become</a:t>
            </a:r>
          </a:p>
          <a:p>
            <a:pPr algn="ctr"/>
            <a:r>
              <a:rPr lang="en-IE" sz="2800" b="1" dirty="0" smtClean="0"/>
              <a:t> Exist</a:t>
            </a:r>
            <a:endParaRPr lang="en-IE" sz="2800" b="1" dirty="0"/>
          </a:p>
        </p:txBody>
      </p:sp>
      <p:sp>
        <p:nvSpPr>
          <p:cNvPr id="5" name="Rectangle 4"/>
          <p:cNvSpPr/>
          <p:nvPr/>
        </p:nvSpPr>
        <p:spPr>
          <a:xfrm>
            <a:off x="2411760" y="2420888"/>
            <a:ext cx="5616624" cy="4320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2800" b="1" dirty="0" smtClean="0"/>
              <a:t>Understand</a:t>
            </a:r>
          </a:p>
          <a:p>
            <a:pPr algn="ctr"/>
            <a:r>
              <a:rPr lang="en-IE" sz="2800" b="1" dirty="0" smtClean="0"/>
              <a:t>Prefer</a:t>
            </a:r>
          </a:p>
          <a:p>
            <a:pPr algn="ctr"/>
            <a:r>
              <a:rPr lang="en-IE" sz="2800" b="1" dirty="0" smtClean="0"/>
              <a:t>Want</a:t>
            </a:r>
          </a:p>
          <a:p>
            <a:pPr algn="ctr"/>
            <a:r>
              <a:rPr lang="en-IE" sz="2800" b="1" dirty="0" smtClean="0"/>
              <a:t>Believe</a:t>
            </a:r>
          </a:p>
          <a:p>
            <a:pPr algn="ctr"/>
            <a:r>
              <a:rPr lang="en-IE" sz="2800" b="1" dirty="0" smtClean="0"/>
              <a:t>Need /Like/Dislike</a:t>
            </a:r>
          </a:p>
          <a:p>
            <a:pPr algn="ctr"/>
            <a:r>
              <a:rPr lang="en-IE" sz="2800" b="1" dirty="0" smtClean="0"/>
              <a:t>Belong</a:t>
            </a:r>
          </a:p>
          <a:p>
            <a:pPr algn="ctr"/>
            <a:r>
              <a:rPr lang="en-IE" sz="2800" b="1" dirty="0" smtClean="0"/>
              <a:t>Depend/Determine/Deduce</a:t>
            </a:r>
          </a:p>
          <a:p>
            <a:pPr algn="ctr"/>
            <a:r>
              <a:rPr lang="en-IE" sz="2800" b="1" dirty="0" smtClean="0"/>
              <a:t>Enjoy</a:t>
            </a:r>
          </a:p>
          <a:p>
            <a:pPr algn="ctr"/>
            <a:endParaRPr lang="en-IE" sz="2800" b="1" dirty="0" smtClean="0"/>
          </a:p>
          <a:p>
            <a:pPr algn="ctr"/>
            <a:endParaRPr lang="en-IE" dirty="0" smtClean="0"/>
          </a:p>
          <a:p>
            <a:pPr algn="ctr"/>
            <a:endParaRPr lang="en-IE" dirty="0"/>
          </a:p>
        </p:txBody>
      </p:sp>
      <p:sp>
        <p:nvSpPr>
          <p:cNvPr id="7" name="TextBox 6"/>
          <p:cNvSpPr txBox="1"/>
          <p:nvPr/>
        </p:nvSpPr>
        <p:spPr>
          <a:xfrm rot="10800000" flipV="1">
            <a:off x="467544" y="135935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 smtClean="0"/>
              <a:t>Existence</a:t>
            </a:r>
            <a:endParaRPr lang="en-IE" sz="2800" b="1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0" y="2114412"/>
            <a:ext cx="1512168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0" y="2780928"/>
            <a:ext cx="21957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2800" b="1" dirty="0" smtClean="0"/>
              <a:t> mental conditions, processes, and relationships</a:t>
            </a:r>
            <a:endParaRPr lang="en-IE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987824" y="188640"/>
            <a:ext cx="41764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4400" b="1" dirty="0" smtClean="0"/>
              <a:t>STATIVE VERBS</a:t>
            </a:r>
            <a:endParaRPr lang="en-IE" sz="4400" b="1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0" y="5301208"/>
            <a:ext cx="1699111" cy="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7</a:t>
            </a:fld>
            <a:endParaRPr lang="en-IE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76C81-1454-4403-B723-5F12BE70515B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4855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 fontScale="92500"/>
          </a:bodyPr>
          <a:lstStyle/>
          <a:p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STATIVE: </a:t>
            </a:r>
          </a:p>
          <a:p>
            <a:r>
              <a:rPr lang="en-IE" dirty="0" smtClean="0"/>
              <a:t>= To have an opinion </a:t>
            </a:r>
          </a:p>
          <a:p>
            <a:pPr lvl="1"/>
            <a:r>
              <a:rPr lang="en-IE" sz="3200" dirty="0" smtClean="0"/>
              <a:t>I think (have an opinion) this flower is unusual</a:t>
            </a:r>
          </a:p>
          <a:p>
            <a:pPr lvl="1"/>
            <a:endParaRPr lang="en-IE" dirty="0"/>
          </a:p>
          <a:p>
            <a:pPr marL="57150" indent="0">
              <a:buNone/>
            </a:pPr>
            <a:r>
              <a:rPr lang="en-IE" dirty="0" smtClean="0"/>
              <a:t>DYNAMIC: (Continuous)</a:t>
            </a:r>
          </a:p>
          <a:p>
            <a:r>
              <a:rPr lang="en-IE" dirty="0" smtClean="0"/>
              <a:t>Think of/about = To </a:t>
            </a:r>
            <a:r>
              <a:rPr lang="en-IE" smtClean="0"/>
              <a:t>be  </a:t>
            </a:r>
            <a:r>
              <a:rPr lang="en-IE" dirty="0" smtClean="0"/>
              <a:t>considering something</a:t>
            </a:r>
          </a:p>
          <a:p>
            <a:pPr lvl="1"/>
            <a:r>
              <a:rPr lang="en-IE" sz="3200" dirty="0" smtClean="0"/>
              <a:t>	I am thinking about going away this weekend</a:t>
            </a:r>
            <a:endParaRPr lang="en-IE" sz="3200" dirty="0"/>
          </a:p>
        </p:txBody>
      </p:sp>
      <p:sp>
        <p:nvSpPr>
          <p:cNvPr id="5" name="Oval 4"/>
          <p:cNvSpPr/>
          <p:nvPr/>
        </p:nvSpPr>
        <p:spPr>
          <a:xfrm>
            <a:off x="1835696" y="260648"/>
            <a:ext cx="5328592" cy="14401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chemeClr val="tx1"/>
                </a:solidFill>
              </a:rPr>
              <a:t>THINK</a:t>
            </a:r>
            <a:endParaRPr lang="en-IE" sz="4000" b="1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8</a:t>
            </a:fld>
            <a:endParaRPr lang="en-I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30BA-101A-4954-956B-496F157B1893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4681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640960" cy="4525963"/>
          </a:xfrm>
        </p:spPr>
        <p:txBody>
          <a:bodyPr>
            <a:normAutofit fontScale="92500" lnSpcReduction="20000"/>
          </a:bodyPr>
          <a:lstStyle/>
          <a:p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STATIVE: </a:t>
            </a:r>
          </a:p>
          <a:p>
            <a:r>
              <a:rPr lang="en-IE" dirty="0" smtClean="0"/>
              <a:t>= To have a particular appearance/seem </a:t>
            </a:r>
          </a:p>
          <a:p>
            <a:pPr lvl="1"/>
            <a:r>
              <a:rPr lang="en-IE" sz="3200" dirty="0" smtClean="0"/>
              <a:t>Nemo looks sad</a:t>
            </a:r>
          </a:p>
          <a:p>
            <a:pPr lvl="1"/>
            <a:endParaRPr lang="en-IE" dirty="0"/>
          </a:p>
          <a:p>
            <a:pPr marL="57150" indent="0">
              <a:buNone/>
            </a:pPr>
            <a:r>
              <a:rPr lang="en-IE" dirty="0" smtClean="0"/>
              <a:t>DYNAMIC: (Continuous)</a:t>
            </a:r>
          </a:p>
          <a:p>
            <a:pPr marL="514350" indent="-457200"/>
            <a:r>
              <a:rPr lang="en-IE" dirty="0" smtClean="0"/>
              <a:t>= To turn your eyes towards something so you can see it</a:t>
            </a:r>
          </a:p>
          <a:p>
            <a:pPr marL="914400" lvl="1" indent="-457200"/>
            <a:r>
              <a:rPr lang="en-IE" sz="3200" dirty="0" smtClean="0"/>
              <a:t>She is looking (so she can see herself) in the mirror</a:t>
            </a:r>
          </a:p>
        </p:txBody>
      </p:sp>
      <p:sp>
        <p:nvSpPr>
          <p:cNvPr id="5" name="Oval 4"/>
          <p:cNvSpPr/>
          <p:nvPr/>
        </p:nvSpPr>
        <p:spPr>
          <a:xfrm>
            <a:off x="1835696" y="260648"/>
            <a:ext cx="5328592" cy="14401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chemeClr val="tx1"/>
                </a:solidFill>
              </a:rPr>
              <a:t>Look/Appear</a:t>
            </a:r>
            <a:endParaRPr lang="en-IE" sz="4000" b="1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9</a:t>
            </a:fld>
            <a:endParaRPr lang="en-I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934E8-E437-4855-92E5-46BEDAB2B36F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9470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STATIVE: </a:t>
            </a:r>
          </a:p>
          <a:p>
            <a:r>
              <a:rPr lang="en-IE" dirty="0" smtClean="0"/>
              <a:t>Notice someone or something using your eyes</a:t>
            </a:r>
          </a:p>
          <a:p>
            <a:pPr lvl="1"/>
            <a:r>
              <a:rPr lang="en-IE" sz="3200" dirty="0" smtClean="0"/>
              <a:t>She sees (using her eyes) a plane in the sky</a:t>
            </a:r>
          </a:p>
          <a:p>
            <a:pPr marL="0" indent="0">
              <a:buNone/>
            </a:pPr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DYNAMIC: (Continuous)</a:t>
            </a:r>
          </a:p>
          <a:p>
            <a:r>
              <a:rPr lang="en-IE" dirty="0" smtClean="0"/>
              <a:t>Meet or visit someone by arrangement</a:t>
            </a:r>
          </a:p>
          <a:p>
            <a:pPr lvl="1"/>
            <a:r>
              <a:rPr lang="en-IE" sz="3200" dirty="0" smtClean="0"/>
              <a:t>I am seeing (meeting) my dentist at 17.00 on Wednesday</a:t>
            </a:r>
          </a:p>
          <a:p>
            <a:endParaRPr lang="en-IE" dirty="0" smtClean="0"/>
          </a:p>
          <a:p>
            <a:endParaRPr lang="en-IE" dirty="0" smtClean="0"/>
          </a:p>
          <a:p>
            <a:pPr lvl="1"/>
            <a:endParaRPr lang="en-IE" dirty="0"/>
          </a:p>
        </p:txBody>
      </p:sp>
      <p:sp>
        <p:nvSpPr>
          <p:cNvPr id="5" name="Oval 4"/>
          <p:cNvSpPr/>
          <p:nvPr/>
        </p:nvSpPr>
        <p:spPr>
          <a:xfrm>
            <a:off x="1863761" y="285412"/>
            <a:ext cx="5328592" cy="14401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chemeClr val="tx1"/>
                </a:solidFill>
              </a:rPr>
              <a:t>SEE</a:t>
            </a:r>
            <a:endParaRPr lang="en-IE" sz="4000" b="1" dirty="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10</a:t>
            </a:fld>
            <a:endParaRPr lang="en-IE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90F6-72B2-4A1C-9B9D-FC5D21FF3601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7831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600200"/>
            <a:ext cx="8352928" cy="4525963"/>
          </a:xfrm>
        </p:spPr>
        <p:txBody>
          <a:bodyPr>
            <a:normAutofit fontScale="92500" lnSpcReduction="10000"/>
          </a:bodyPr>
          <a:lstStyle/>
          <a:p>
            <a:endParaRPr lang="en-IE" dirty="0" smtClean="0"/>
          </a:p>
          <a:p>
            <a:pPr marL="0" indent="0">
              <a:buNone/>
            </a:pPr>
            <a:r>
              <a:rPr lang="en-IE" dirty="0" smtClean="0"/>
              <a:t>STATIVE:</a:t>
            </a:r>
          </a:p>
          <a:p>
            <a:r>
              <a:rPr lang="en-IE" dirty="0" smtClean="0"/>
              <a:t>To have a good opinion of someone or something</a:t>
            </a:r>
          </a:p>
          <a:p>
            <a:pPr lvl="1"/>
            <a:r>
              <a:rPr lang="en-IE" sz="3200" dirty="0" smtClean="0"/>
              <a:t>A lot of people admire (have a good opinion) of Mother Teresa </a:t>
            </a:r>
          </a:p>
          <a:p>
            <a:pPr marL="0" indent="0">
              <a:buNone/>
            </a:pPr>
            <a:r>
              <a:rPr lang="en-IE" dirty="0" smtClean="0"/>
              <a:t>DYNAMIC: (Continuous)</a:t>
            </a:r>
          </a:p>
          <a:p>
            <a:r>
              <a:rPr lang="en-IE" dirty="0" smtClean="0"/>
              <a:t> To look at with appreciation</a:t>
            </a:r>
          </a:p>
          <a:p>
            <a:pPr lvl="1"/>
            <a:r>
              <a:rPr lang="en-IE" sz="3200" dirty="0" smtClean="0"/>
              <a:t>The dog is admiring(looking with appreciation) at the sandwich</a:t>
            </a:r>
          </a:p>
          <a:p>
            <a:pPr lvl="1"/>
            <a:endParaRPr lang="en-IE" sz="3200" dirty="0" smtClean="0"/>
          </a:p>
          <a:p>
            <a:endParaRPr lang="en-IE" dirty="0" smtClean="0"/>
          </a:p>
          <a:p>
            <a:endParaRPr lang="en-IE" dirty="0" smtClean="0"/>
          </a:p>
          <a:p>
            <a:pPr lvl="1"/>
            <a:endParaRPr lang="en-IE" dirty="0"/>
          </a:p>
        </p:txBody>
      </p:sp>
      <p:sp>
        <p:nvSpPr>
          <p:cNvPr id="5" name="Oval 4"/>
          <p:cNvSpPr/>
          <p:nvPr/>
        </p:nvSpPr>
        <p:spPr>
          <a:xfrm>
            <a:off x="1259632" y="285412"/>
            <a:ext cx="5328592" cy="14401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E" sz="4000" b="1" dirty="0" smtClean="0">
                <a:solidFill>
                  <a:schemeClr val="tx1"/>
                </a:solidFill>
              </a:rPr>
              <a:t>Admire</a:t>
            </a:r>
            <a:endParaRPr lang="en-IE" sz="4000" b="1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11</a:t>
            </a:fld>
            <a:endParaRPr lang="en-I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8B368-4B2E-436C-9C74-90CEACA4BFEC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5613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E" dirty="0" smtClean="0"/>
              <a:t>Some verbs can be both Dynamic &amp; Stative</a:t>
            </a:r>
          </a:p>
          <a:p>
            <a:pPr marL="0" indent="0">
              <a:buNone/>
            </a:pPr>
            <a:r>
              <a:rPr lang="en-IE" dirty="0" smtClean="0">
                <a:solidFill>
                  <a:srgbClr val="FF0000"/>
                </a:solidFill>
              </a:rPr>
              <a:t>Be:</a:t>
            </a:r>
            <a:r>
              <a:rPr lang="en-IE" dirty="0" smtClean="0"/>
              <a:t>		You are really kind</a:t>
            </a:r>
          </a:p>
          <a:p>
            <a:pPr marL="0" indent="0">
              <a:buNone/>
            </a:pPr>
            <a:r>
              <a:rPr lang="en-IE" dirty="0"/>
              <a:t>	</a:t>
            </a:r>
            <a:r>
              <a:rPr lang="en-IE" dirty="0" smtClean="0"/>
              <a:t>	You are being too stingy</a:t>
            </a:r>
          </a:p>
          <a:p>
            <a:pPr marL="0" indent="0">
              <a:buNone/>
            </a:pPr>
            <a:r>
              <a:rPr lang="en-IE" dirty="0" smtClean="0">
                <a:solidFill>
                  <a:srgbClr val="FF0000"/>
                </a:solidFill>
              </a:rPr>
              <a:t>Have:	</a:t>
            </a:r>
            <a:r>
              <a:rPr lang="en-IE" dirty="0" smtClean="0"/>
              <a:t>	I have a big house</a:t>
            </a:r>
          </a:p>
          <a:p>
            <a:pPr marL="0" indent="0">
              <a:buNone/>
            </a:pPr>
            <a:r>
              <a:rPr lang="en-IE" dirty="0"/>
              <a:t>	</a:t>
            </a:r>
            <a:r>
              <a:rPr lang="en-IE" dirty="0" smtClean="0"/>
              <a:t>	I am just having a laugh</a:t>
            </a:r>
          </a:p>
          <a:p>
            <a:pPr marL="0" indent="0">
              <a:buNone/>
            </a:pPr>
            <a:r>
              <a:rPr lang="en-IE" dirty="0" smtClean="0">
                <a:solidFill>
                  <a:srgbClr val="FF0000"/>
                </a:solidFill>
              </a:rPr>
              <a:t>See:	</a:t>
            </a:r>
            <a:r>
              <a:rPr lang="en-IE" dirty="0" smtClean="0"/>
              <a:t>	I don’t see the point</a:t>
            </a:r>
          </a:p>
          <a:p>
            <a:pPr marL="0" indent="0">
              <a:buNone/>
            </a:pPr>
            <a:r>
              <a:rPr lang="en-IE" dirty="0"/>
              <a:t>	</a:t>
            </a:r>
            <a:r>
              <a:rPr lang="en-IE" dirty="0" smtClean="0"/>
              <a:t>	I am seeing Tom tonight</a:t>
            </a:r>
          </a:p>
          <a:p>
            <a:pPr marL="0" indent="0">
              <a:buNone/>
            </a:pPr>
            <a:r>
              <a:rPr lang="en-IE" dirty="0" smtClean="0">
                <a:solidFill>
                  <a:srgbClr val="FF0000"/>
                </a:solidFill>
              </a:rPr>
              <a:t>Taste:	</a:t>
            </a:r>
            <a:r>
              <a:rPr lang="en-IE" dirty="0" smtClean="0"/>
              <a:t>	The milk tastes off</a:t>
            </a:r>
          </a:p>
          <a:p>
            <a:pPr marL="0" indent="0">
              <a:buNone/>
            </a:pPr>
            <a:r>
              <a:rPr lang="en-IE" dirty="0"/>
              <a:t>	</a:t>
            </a:r>
            <a:r>
              <a:rPr lang="en-IE" dirty="0" smtClean="0"/>
              <a:t>	I have been tasting wine</a:t>
            </a:r>
          </a:p>
          <a:p>
            <a:pPr marL="0" indent="0">
              <a:buNone/>
            </a:pPr>
            <a:r>
              <a:rPr lang="en-IE" dirty="0" smtClean="0">
                <a:solidFill>
                  <a:srgbClr val="FF0000"/>
                </a:solidFill>
              </a:rPr>
              <a:t>Think: </a:t>
            </a:r>
            <a:r>
              <a:rPr lang="en-IE" dirty="0" smtClean="0"/>
              <a:t>	I think you’re right</a:t>
            </a:r>
          </a:p>
          <a:p>
            <a:pPr marL="0" indent="0">
              <a:buNone/>
            </a:pPr>
            <a:r>
              <a:rPr lang="en-IE" dirty="0"/>
              <a:t>	</a:t>
            </a:r>
            <a:r>
              <a:rPr lang="en-IE" dirty="0" smtClean="0"/>
              <a:t>	I am thinking about moving	</a:t>
            </a:r>
            <a:endParaRPr lang="en-IE" dirty="0"/>
          </a:p>
          <a:p>
            <a:pPr marL="0" indent="0">
              <a:buNone/>
            </a:pPr>
            <a:endParaRPr lang="en-IE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12</a:t>
            </a:fld>
            <a:endParaRPr lang="en-IE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5C4E5-0E12-4F95-9D18-E925EF367E5B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07548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IE" sz="6000" dirty="0" smtClean="0"/>
              <a:t>THE END</a:t>
            </a:r>
            <a:br>
              <a:rPr lang="en-IE" sz="6000" dirty="0" smtClean="0"/>
            </a:br>
            <a:endParaRPr lang="en-IE" sz="600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sz="6000" dirty="0" smtClean="0">
                <a:solidFill>
                  <a:schemeClr val="tx1"/>
                </a:solidFill>
              </a:rPr>
              <a:t>Thank You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E" dirty="0" smtClean="0"/>
              <a:t>The Verb</a:t>
            </a:r>
            <a:endParaRPr lang="en-I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4842D-881C-4B1F-8215-B2805BD1915C}" type="slidenum">
              <a:rPr lang="en-IE" smtClean="0"/>
              <a:t>13</a:t>
            </a:fld>
            <a:endParaRPr lang="en-IE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3131F-3224-4D4A-8931-8095118FCFC7}" type="datetime1">
              <a:rPr lang="en-IE" smtClean="0"/>
              <a:t>05/09/2016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58506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304</Words>
  <Application>Microsoft Office PowerPoint</Application>
  <PresentationFormat>On-screen Show (4:3)</PresentationFormat>
  <Paragraphs>115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Stative &amp; Dynamic Verbs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Stative &amp; Dynamic Verbs</dc:title>
  <dc:creator>admin</dc:creator>
  <cp:lastModifiedBy>user</cp:lastModifiedBy>
  <cp:revision>21</cp:revision>
  <dcterms:created xsi:type="dcterms:W3CDTF">2011-09-25T20:37:20Z</dcterms:created>
  <dcterms:modified xsi:type="dcterms:W3CDTF">2016-09-05T08:46:53Z</dcterms:modified>
</cp:coreProperties>
</file>